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15"/>
  </p:notesMasterIdLst>
  <p:sldIdLst>
    <p:sldId id="435" r:id="rId2"/>
    <p:sldId id="433" r:id="rId3"/>
    <p:sldId id="262" r:id="rId4"/>
    <p:sldId id="300" r:id="rId5"/>
    <p:sldId id="264" r:id="rId6"/>
    <p:sldId id="265" r:id="rId7"/>
    <p:sldId id="436" r:id="rId8"/>
    <p:sldId id="437" r:id="rId9"/>
    <p:sldId id="438" r:id="rId10"/>
    <p:sldId id="439" r:id="rId11"/>
    <p:sldId id="269" r:id="rId12"/>
    <p:sldId id="434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AEDF1-0A3A-4E99-9EAB-C5FDFE2F6441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r-HR"/>
        </a:p>
      </dgm:t>
    </dgm:pt>
    <dgm:pt modelId="{DADAF6B9-84F4-43D5-9A3A-5A5393CD3236}">
      <dgm:prSet phldrT="[Tekst]"/>
      <dgm:spPr/>
      <dgm:t>
        <a:bodyPr/>
        <a:lstStyle/>
        <a:p>
          <a:r>
            <a:rPr lang="hr-HR" dirty="0"/>
            <a:t>Gradski sustav</a:t>
          </a:r>
        </a:p>
      </dgm:t>
    </dgm:pt>
    <dgm:pt modelId="{E9385ED9-0D80-45E6-AD89-E0CD7B311456}" type="parTrans" cxnId="{A58F7901-AAA7-4CB6-AAE2-912CCFF70134}">
      <dgm:prSet/>
      <dgm:spPr/>
      <dgm:t>
        <a:bodyPr/>
        <a:lstStyle/>
        <a:p>
          <a:endParaRPr lang="hr-HR"/>
        </a:p>
      </dgm:t>
    </dgm:pt>
    <dgm:pt modelId="{D905114E-E9E0-4515-BFC3-FBB8A03C8D35}" type="sibTrans" cxnId="{A58F7901-AAA7-4CB6-AAE2-912CCFF70134}">
      <dgm:prSet/>
      <dgm:spPr/>
      <dgm:t>
        <a:bodyPr/>
        <a:lstStyle/>
        <a:p>
          <a:endParaRPr lang="hr-HR"/>
        </a:p>
      </dgm:t>
    </dgm:pt>
    <dgm:pt modelId="{CE4C979A-BA93-4117-A756-607BB0F717CF}">
      <dgm:prSet phldrT="[Tekst]"/>
      <dgm:spPr/>
      <dgm:t>
        <a:bodyPr/>
        <a:lstStyle/>
        <a:p>
          <a:r>
            <a:rPr lang="hr-HR" dirty="0"/>
            <a:t>Prometni sustav</a:t>
          </a:r>
        </a:p>
      </dgm:t>
    </dgm:pt>
    <dgm:pt modelId="{D1FC7114-0FF8-41A3-9F73-5083907E3BBA}" type="parTrans" cxnId="{53DF7A18-A4CF-4573-8177-066110022C66}">
      <dgm:prSet/>
      <dgm:spPr/>
      <dgm:t>
        <a:bodyPr/>
        <a:lstStyle/>
        <a:p>
          <a:endParaRPr lang="hr-HR"/>
        </a:p>
      </dgm:t>
    </dgm:pt>
    <dgm:pt modelId="{03087CDF-D3D8-4020-AAAE-0BA81FFDC3B1}" type="sibTrans" cxnId="{53DF7A18-A4CF-4573-8177-066110022C66}">
      <dgm:prSet/>
      <dgm:spPr/>
      <dgm:t>
        <a:bodyPr/>
        <a:lstStyle/>
        <a:p>
          <a:endParaRPr lang="hr-HR"/>
        </a:p>
      </dgm:t>
    </dgm:pt>
    <dgm:pt modelId="{E57F3395-508F-44C8-AA31-6B512BE020E3}">
      <dgm:prSet phldrT="[Tekst]"/>
      <dgm:spPr/>
      <dgm:t>
        <a:bodyPr/>
        <a:lstStyle/>
        <a:p>
          <a:r>
            <a:rPr lang="hr-HR" dirty="0"/>
            <a:t>Energetski sustav</a:t>
          </a:r>
        </a:p>
      </dgm:t>
    </dgm:pt>
    <dgm:pt modelId="{8DE0661C-E543-48C8-8D31-1B96F34729C3}" type="parTrans" cxnId="{14D2105A-E911-434F-AD39-A627E6E4AA97}">
      <dgm:prSet/>
      <dgm:spPr/>
      <dgm:t>
        <a:bodyPr/>
        <a:lstStyle/>
        <a:p>
          <a:endParaRPr lang="hr-HR"/>
        </a:p>
      </dgm:t>
    </dgm:pt>
    <dgm:pt modelId="{A3BAFB5D-111D-4E53-AF96-63E8F9F05B2D}" type="sibTrans" cxnId="{14D2105A-E911-434F-AD39-A627E6E4AA97}">
      <dgm:prSet/>
      <dgm:spPr/>
      <dgm:t>
        <a:bodyPr/>
        <a:lstStyle/>
        <a:p>
          <a:endParaRPr lang="hr-HR"/>
        </a:p>
      </dgm:t>
    </dgm:pt>
    <dgm:pt modelId="{BF191E31-C18F-48BE-9775-32A546A77F8C}">
      <dgm:prSet phldrT="[Tekst]"/>
      <dgm:spPr/>
      <dgm:t>
        <a:bodyPr/>
        <a:lstStyle/>
        <a:p>
          <a:r>
            <a:rPr lang="hr-HR" dirty="0"/>
            <a:t>Zbrinjavanje otpada</a:t>
          </a:r>
        </a:p>
      </dgm:t>
    </dgm:pt>
    <dgm:pt modelId="{888CE551-CCEB-423D-82E6-7E76C03AAD71}" type="parTrans" cxnId="{D3A92E45-B092-4D60-A383-C49364835751}">
      <dgm:prSet/>
      <dgm:spPr/>
      <dgm:t>
        <a:bodyPr/>
        <a:lstStyle/>
        <a:p>
          <a:endParaRPr lang="hr-HR"/>
        </a:p>
      </dgm:t>
    </dgm:pt>
    <dgm:pt modelId="{1C970F40-A54A-4D87-AB6E-9617C56DE1BF}" type="sibTrans" cxnId="{D3A92E45-B092-4D60-A383-C49364835751}">
      <dgm:prSet/>
      <dgm:spPr/>
      <dgm:t>
        <a:bodyPr/>
        <a:lstStyle/>
        <a:p>
          <a:endParaRPr lang="hr-HR"/>
        </a:p>
      </dgm:t>
    </dgm:pt>
    <dgm:pt modelId="{9C758B47-32BB-48FD-9359-138A0F4E208E}">
      <dgm:prSet phldrT="[Tekst]"/>
      <dgm:spPr/>
      <dgm:t>
        <a:bodyPr/>
        <a:lstStyle/>
        <a:p>
          <a:r>
            <a:rPr lang="hr-HR" dirty="0"/>
            <a:t>Namjena zemljišta</a:t>
          </a:r>
        </a:p>
      </dgm:t>
    </dgm:pt>
    <dgm:pt modelId="{6F9A5E51-79AE-4BBA-A21C-566B48D2EC1C}" type="parTrans" cxnId="{8F2DA1E3-DA7B-40AA-9C2C-236E4E9F4676}">
      <dgm:prSet/>
      <dgm:spPr/>
      <dgm:t>
        <a:bodyPr/>
        <a:lstStyle/>
        <a:p>
          <a:endParaRPr lang="hr-HR"/>
        </a:p>
      </dgm:t>
    </dgm:pt>
    <dgm:pt modelId="{1B0AFAEE-B49A-4B39-BE2B-686E86382B0F}" type="sibTrans" cxnId="{8F2DA1E3-DA7B-40AA-9C2C-236E4E9F4676}">
      <dgm:prSet/>
      <dgm:spPr/>
      <dgm:t>
        <a:bodyPr/>
        <a:lstStyle/>
        <a:p>
          <a:endParaRPr lang="hr-HR"/>
        </a:p>
      </dgm:t>
    </dgm:pt>
    <dgm:pt modelId="{F2EC83DE-C9A6-4F74-97A2-BD8B146B4723}" type="pres">
      <dgm:prSet presAssocID="{447AEDF1-0A3A-4E99-9EAB-C5FDFE2F6441}" presName="composite" presStyleCnt="0">
        <dgm:presLayoutVars>
          <dgm:chMax val="1"/>
          <dgm:dir/>
          <dgm:resizeHandles val="exact"/>
        </dgm:presLayoutVars>
      </dgm:prSet>
      <dgm:spPr/>
    </dgm:pt>
    <dgm:pt modelId="{29B6C5CF-200D-461D-87B1-0A530EA320B3}" type="pres">
      <dgm:prSet presAssocID="{447AEDF1-0A3A-4E99-9EAB-C5FDFE2F6441}" presName="radial" presStyleCnt="0">
        <dgm:presLayoutVars>
          <dgm:animLvl val="ctr"/>
        </dgm:presLayoutVars>
      </dgm:prSet>
      <dgm:spPr/>
    </dgm:pt>
    <dgm:pt modelId="{0378FDBD-C2DD-4A3E-9284-E4D2D1B3286F}" type="pres">
      <dgm:prSet presAssocID="{DADAF6B9-84F4-43D5-9A3A-5A5393CD3236}" presName="centerShape" presStyleLbl="vennNode1" presStyleIdx="0" presStyleCnt="5" custScaleX="76377" custScaleY="70113"/>
      <dgm:spPr/>
    </dgm:pt>
    <dgm:pt modelId="{4093E08C-A565-4058-8DE4-CA5124D784F1}" type="pres">
      <dgm:prSet presAssocID="{CE4C979A-BA93-4117-A756-607BB0F717CF}" presName="node" presStyleLbl="vennNode1" presStyleIdx="1" presStyleCnt="5" custScaleX="156955" custScaleY="134001">
        <dgm:presLayoutVars>
          <dgm:bulletEnabled val="1"/>
        </dgm:presLayoutVars>
      </dgm:prSet>
      <dgm:spPr/>
    </dgm:pt>
    <dgm:pt modelId="{FDF0A4B5-1BF4-44ED-A19E-13F0B5B6F592}" type="pres">
      <dgm:prSet presAssocID="{E57F3395-508F-44C8-AA31-6B512BE020E3}" presName="node" presStyleLbl="vennNode1" presStyleIdx="2" presStyleCnt="5" custScaleX="156955" custScaleY="134001">
        <dgm:presLayoutVars>
          <dgm:bulletEnabled val="1"/>
        </dgm:presLayoutVars>
      </dgm:prSet>
      <dgm:spPr/>
    </dgm:pt>
    <dgm:pt modelId="{C394716B-A029-40F5-B96C-263ADE12EAC6}" type="pres">
      <dgm:prSet presAssocID="{BF191E31-C18F-48BE-9775-32A546A77F8C}" presName="node" presStyleLbl="vennNode1" presStyleIdx="3" presStyleCnt="5" custScaleX="156955" custScaleY="134001">
        <dgm:presLayoutVars>
          <dgm:bulletEnabled val="1"/>
        </dgm:presLayoutVars>
      </dgm:prSet>
      <dgm:spPr/>
    </dgm:pt>
    <dgm:pt modelId="{B5A47675-9727-475E-802C-81A40EB46236}" type="pres">
      <dgm:prSet presAssocID="{9C758B47-32BB-48FD-9359-138A0F4E208E}" presName="node" presStyleLbl="vennNode1" presStyleIdx="4" presStyleCnt="5" custScaleX="156955" custScaleY="134001">
        <dgm:presLayoutVars>
          <dgm:bulletEnabled val="1"/>
        </dgm:presLayoutVars>
      </dgm:prSet>
      <dgm:spPr/>
    </dgm:pt>
  </dgm:ptLst>
  <dgm:cxnLst>
    <dgm:cxn modelId="{A58F7901-AAA7-4CB6-AAE2-912CCFF70134}" srcId="{447AEDF1-0A3A-4E99-9EAB-C5FDFE2F6441}" destId="{DADAF6B9-84F4-43D5-9A3A-5A5393CD3236}" srcOrd="0" destOrd="0" parTransId="{E9385ED9-0D80-45E6-AD89-E0CD7B311456}" sibTransId="{D905114E-E9E0-4515-BFC3-FBB8A03C8D35}"/>
    <dgm:cxn modelId="{53DF7A18-A4CF-4573-8177-066110022C66}" srcId="{DADAF6B9-84F4-43D5-9A3A-5A5393CD3236}" destId="{CE4C979A-BA93-4117-A756-607BB0F717CF}" srcOrd="0" destOrd="0" parTransId="{D1FC7114-0FF8-41A3-9F73-5083907E3BBA}" sibTransId="{03087CDF-D3D8-4020-AAAE-0BA81FFDC3B1}"/>
    <dgm:cxn modelId="{BD25183D-2D3C-44B7-B57B-BFA20CBEE2A6}" type="presOf" srcId="{E57F3395-508F-44C8-AA31-6B512BE020E3}" destId="{FDF0A4B5-1BF4-44ED-A19E-13F0B5B6F592}" srcOrd="0" destOrd="0" presId="urn:microsoft.com/office/officeart/2005/8/layout/radial3"/>
    <dgm:cxn modelId="{D3A92E45-B092-4D60-A383-C49364835751}" srcId="{DADAF6B9-84F4-43D5-9A3A-5A5393CD3236}" destId="{BF191E31-C18F-48BE-9775-32A546A77F8C}" srcOrd="2" destOrd="0" parTransId="{888CE551-CCEB-423D-82E6-7E76C03AAD71}" sibTransId="{1C970F40-A54A-4D87-AB6E-9617C56DE1BF}"/>
    <dgm:cxn modelId="{44183D75-8C5B-453F-BCC6-0174D4479EB4}" type="presOf" srcId="{9C758B47-32BB-48FD-9359-138A0F4E208E}" destId="{B5A47675-9727-475E-802C-81A40EB46236}" srcOrd="0" destOrd="0" presId="urn:microsoft.com/office/officeart/2005/8/layout/radial3"/>
    <dgm:cxn modelId="{5CCB1278-38E7-499D-AA56-498D5B277C93}" type="presOf" srcId="{DADAF6B9-84F4-43D5-9A3A-5A5393CD3236}" destId="{0378FDBD-C2DD-4A3E-9284-E4D2D1B3286F}" srcOrd="0" destOrd="0" presId="urn:microsoft.com/office/officeart/2005/8/layout/radial3"/>
    <dgm:cxn modelId="{14D2105A-E911-434F-AD39-A627E6E4AA97}" srcId="{DADAF6B9-84F4-43D5-9A3A-5A5393CD3236}" destId="{E57F3395-508F-44C8-AA31-6B512BE020E3}" srcOrd="1" destOrd="0" parTransId="{8DE0661C-E543-48C8-8D31-1B96F34729C3}" sibTransId="{A3BAFB5D-111D-4E53-AF96-63E8F9F05B2D}"/>
    <dgm:cxn modelId="{BEAA8D80-B4EC-4DFE-AE16-3ACF7B623C9B}" type="presOf" srcId="{447AEDF1-0A3A-4E99-9EAB-C5FDFE2F6441}" destId="{F2EC83DE-C9A6-4F74-97A2-BD8B146B4723}" srcOrd="0" destOrd="0" presId="urn:microsoft.com/office/officeart/2005/8/layout/radial3"/>
    <dgm:cxn modelId="{F34C8CDC-6AA0-4418-A285-1CF74B1D1DFD}" type="presOf" srcId="{BF191E31-C18F-48BE-9775-32A546A77F8C}" destId="{C394716B-A029-40F5-B96C-263ADE12EAC6}" srcOrd="0" destOrd="0" presId="urn:microsoft.com/office/officeart/2005/8/layout/radial3"/>
    <dgm:cxn modelId="{8F2DA1E3-DA7B-40AA-9C2C-236E4E9F4676}" srcId="{DADAF6B9-84F4-43D5-9A3A-5A5393CD3236}" destId="{9C758B47-32BB-48FD-9359-138A0F4E208E}" srcOrd="3" destOrd="0" parTransId="{6F9A5E51-79AE-4BBA-A21C-566B48D2EC1C}" sibTransId="{1B0AFAEE-B49A-4B39-BE2B-686E86382B0F}"/>
    <dgm:cxn modelId="{283179FB-F739-4083-9C26-FE2B43164488}" type="presOf" srcId="{CE4C979A-BA93-4117-A756-607BB0F717CF}" destId="{4093E08C-A565-4058-8DE4-CA5124D784F1}" srcOrd="0" destOrd="0" presId="urn:microsoft.com/office/officeart/2005/8/layout/radial3"/>
    <dgm:cxn modelId="{EA37D1FD-5C8C-4233-9F45-2D459808E6D1}" type="presParOf" srcId="{F2EC83DE-C9A6-4F74-97A2-BD8B146B4723}" destId="{29B6C5CF-200D-461D-87B1-0A530EA320B3}" srcOrd="0" destOrd="0" presId="urn:microsoft.com/office/officeart/2005/8/layout/radial3"/>
    <dgm:cxn modelId="{F11E54F6-08A2-4324-9146-F6CC036BD75C}" type="presParOf" srcId="{29B6C5CF-200D-461D-87B1-0A530EA320B3}" destId="{0378FDBD-C2DD-4A3E-9284-E4D2D1B3286F}" srcOrd="0" destOrd="0" presId="urn:microsoft.com/office/officeart/2005/8/layout/radial3"/>
    <dgm:cxn modelId="{C5DB6001-FC77-4B32-912B-C6AB998FD5DC}" type="presParOf" srcId="{29B6C5CF-200D-461D-87B1-0A530EA320B3}" destId="{4093E08C-A565-4058-8DE4-CA5124D784F1}" srcOrd="1" destOrd="0" presId="urn:microsoft.com/office/officeart/2005/8/layout/radial3"/>
    <dgm:cxn modelId="{ACCE920F-622D-4F4E-9459-0B9D3048A7E1}" type="presParOf" srcId="{29B6C5CF-200D-461D-87B1-0A530EA320B3}" destId="{FDF0A4B5-1BF4-44ED-A19E-13F0B5B6F592}" srcOrd="2" destOrd="0" presId="urn:microsoft.com/office/officeart/2005/8/layout/radial3"/>
    <dgm:cxn modelId="{F8401FCB-BA8B-49E2-8C6C-21E8276DDE39}" type="presParOf" srcId="{29B6C5CF-200D-461D-87B1-0A530EA320B3}" destId="{C394716B-A029-40F5-B96C-263ADE12EAC6}" srcOrd="3" destOrd="0" presId="urn:microsoft.com/office/officeart/2005/8/layout/radial3"/>
    <dgm:cxn modelId="{224A140D-8FC8-4C63-9A30-BCCE7A3CAF8C}" type="presParOf" srcId="{29B6C5CF-200D-461D-87B1-0A530EA320B3}" destId="{B5A47675-9727-475E-802C-81A40EB46236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DEC8D2-3C91-48EF-8E2B-B996680A14F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068C0168-5078-4D11-98BF-52EA23137C90}">
      <dgm:prSet/>
      <dgm:spPr/>
      <dgm:t>
        <a:bodyPr/>
        <a:lstStyle/>
        <a:p>
          <a:r>
            <a:rPr lang="hr-HR" b="1"/>
            <a:t>Prometni sustav grada</a:t>
          </a:r>
          <a:endParaRPr lang="hr-HR"/>
        </a:p>
      </dgm:t>
    </dgm:pt>
    <dgm:pt modelId="{5466D118-039B-420A-83E2-475F37F99D1F}" type="parTrans" cxnId="{2A1E929D-8B45-445B-8DB6-06804BD23E3D}">
      <dgm:prSet/>
      <dgm:spPr/>
      <dgm:t>
        <a:bodyPr/>
        <a:lstStyle/>
        <a:p>
          <a:endParaRPr lang="hr-HR"/>
        </a:p>
      </dgm:t>
    </dgm:pt>
    <dgm:pt modelId="{263FB152-116E-4797-841A-2AF6DFF18149}" type="sibTrans" cxnId="{2A1E929D-8B45-445B-8DB6-06804BD23E3D}">
      <dgm:prSet/>
      <dgm:spPr/>
      <dgm:t>
        <a:bodyPr/>
        <a:lstStyle/>
        <a:p>
          <a:endParaRPr lang="hr-HR"/>
        </a:p>
      </dgm:t>
    </dgm:pt>
    <dgm:pt modelId="{6FC83C0B-4215-4F2B-971D-739C614A8079}">
      <dgm:prSet/>
      <dgm:spPr/>
      <dgm:t>
        <a:bodyPr/>
        <a:lstStyle/>
        <a:p>
          <a:r>
            <a:rPr lang="hr-HR" dirty="0" err="1"/>
            <a:t>unutargradski</a:t>
          </a:r>
          <a:r>
            <a:rPr lang="hr-HR" dirty="0"/>
            <a:t>, prigradski, međugradski</a:t>
          </a:r>
        </a:p>
      </dgm:t>
    </dgm:pt>
    <dgm:pt modelId="{895CB8B5-3554-47FB-93D8-02A2E8A632B6}" type="parTrans" cxnId="{D55708A7-3E29-4A2F-B15C-B066A832A5C4}">
      <dgm:prSet/>
      <dgm:spPr/>
      <dgm:t>
        <a:bodyPr/>
        <a:lstStyle/>
        <a:p>
          <a:endParaRPr lang="hr-HR"/>
        </a:p>
      </dgm:t>
    </dgm:pt>
    <dgm:pt modelId="{E36F28C1-7746-44DF-B585-6CEEB58C2096}" type="sibTrans" cxnId="{D55708A7-3E29-4A2F-B15C-B066A832A5C4}">
      <dgm:prSet/>
      <dgm:spPr/>
      <dgm:t>
        <a:bodyPr/>
        <a:lstStyle/>
        <a:p>
          <a:endParaRPr lang="hr-HR"/>
        </a:p>
      </dgm:t>
    </dgm:pt>
    <dgm:pt modelId="{BDE967C3-F358-4F06-B4FE-F59F4D45984D}">
      <dgm:prSet/>
      <dgm:spPr/>
      <dgm:t>
        <a:bodyPr/>
        <a:lstStyle/>
        <a:p>
          <a:r>
            <a:rPr lang="hr-HR"/>
            <a:t>promet u kretanju </a:t>
          </a:r>
        </a:p>
      </dgm:t>
    </dgm:pt>
    <dgm:pt modelId="{83A10B9C-EF87-4AFD-BE72-7209034CD4B5}" type="parTrans" cxnId="{55AAC55C-4683-477A-AC8B-FF0779498A3E}">
      <dgm:prSet/>
      <dgm:spPr/>
      <dgm:t>
        <a:bodyPr/>
        <a:lstStyle/>
        <a:p>
          <a:endParaRPr lang="hr-HR"/>
        </a:p>
      </dgm:t>
    </dgm:pt>
    <dgm:pt modelId="{AF991929-7BD9-4C95-B025-D586ED4AF0EB}" type="sibTrans" cxnId="{55AAC55C-4683-477A-AC8B-FF0779498A3E}">
      <dgm:prSet/>
      <dgm:spPr/>
      <dgm:t>
        <a:bodyPr/>
        <a:lstStyle/>
        <a:p>
          <a:endParaRPr lang="hr-HR"/>
        </a:p>
      </dgm:t>
    </dgm:pt>
    <dgm:pt modelId="{03360789-9B06-45AB-9120-19FFBF0E3477}">
      <dgm:prSet/>
      <dgm:spPr/>
      <dgm:t>
        <a:bodyPr/>
        <a:lstStyle/>
        <a:p>
          <a:r>
            <a:rPr lang="hr-HR"/>
            <a:t>cestovni (vozila, pješaci)</a:t>
          </a:r>
        </a:p>
      </dgm:t>
    </dgm:pt>
    <dgm:pt modelId="{E5C9E251-AD34-429B-848C-87BDBD4D610E}" type="parTrans" cxnId="{252E7B4B-989D-4E0D-9CF3-0CE40B154885}">
      <dgm:prSet/>
      <dgm:spPr/>
      <dgm:t>
        <a:bodyPr/>
        <a:lstStyle/>
        <a:p>
          <a:endParaRPr lang="hr-HR"/>
        </a:p>
      </dgm:t>
    </dgm:pt>
    <dgm:pt modelId="{7FE4EA9F-FACD-4DD1-90A0-70C4419AB12F}" type="sibTrans" cxnId="{252E7B4B-989D-4E0D-9CF3-0CE40B154885}">
      <dgm:prSet/>
      <dgm:spPr/>
      <dgm:t>
        <a:bodyPr/>
        <a:lstStyle/>
        <a:p>
          <a:endParaRPr lang="hr-HR"/>
        </a:p>
      </dgm:t>
    </dgm:pt>
    <dgm:pt modelId="{E9B01BD1-B07C-4BD6-A3A1-858A2107D52F}">
      <dgm:prSet/>
      <dgm:spPr/>
      <dgm:t>
        <a:bodyPr/>
        <a:lstStyle/>
        <a:p>
          <a:r>
            <a:rPr lang="hr-HR"/>
            <a:t>javni gradski promet</a:t>
          </a:r>
        </a:p>
      </dgm:t>
    </dgm:pt>
    <dgm:pt modelId="{F9C97542-0398-4519-B1F3-D712F83B916D}" type="parTrans" cxnId="{96844815-F535-42D1-B4DA-FB844E97E850}">
      <dgm:prSet/>
      <dgm:spPr/>
      <dgm:t>
        <a:bodyPr/>
        <a:lstStyle/>
        <a:p>
          <a:endParaRPr lang="hr-HR"/>
        </a:p>
      </dgm:t>
    </dgm:pt>
    <dgm:pt modelId="{82404C69-DC3D-4153-9A83-97D9289DFAFF}" type="sibTrans" cxnId="{96844815-F535-42D1-B4DA-FB844E97E850}">
      <dgm:prSet/>
      <dgm:spPr/>
      <dgm:t>
        <a:bodyPr/>
        <a:lstStyle/>
        <a:p>
          <a:endParaRPr lang="hr-HR"/>
        </a:p>
      </dgm:t>
    </dgm:pt>
    <dgm:pt modelId="{09BB322A-5FD3-4AB4-A501-AECCD7D5AFD4}">
      <dgm:prSet/>
      <dgm:spPr/>
      <dgm:t>
        <a:bodyPr/>
        <a:lstStyle/>
        <a:p>
          <a:r>
            <a:rPr lang="hr-HR"/>
            <a:t>promet u mirovanju</a:t>
          </a:r>
        </a:p>
      </dgm:t>
    </dgm:pt>
    <dgm:pt modelId="{5FE8DC6D-46CB-4CA7-BD07-011E42CF1AAB}" type="parTrans" cxnId="{7344868B-0D26-4C7F-9451-044346ED4D8D}">
      <dgm:prSet/>
      <dgm:spPr/>
      <dgm:t>
        <a:bodyPr/>
        <a:lstStyle/>
        <a:p>
          <a:endParaRPr lang="hr-HR"/>
        </a:p>
      </dgm:t>
    </dgm:pt>
    <dgm:pt modelId="{565F7ABC-C6BE-4F3D-A29C-F7E879644D0A}" type="sibTrans" cxnId="{7344868B-0D26-4C7F-9451-044346ED4D8D}">
      <dgm:prSet/>
      <dgm:spPr/>
      <dgm:t>
        <a:bodyPr/>
        <a:lstStyle/>
        <a:p>
          <a:endParaRPr lang="hr-HR"/>
        </a:p>
      </dgm:t>
    </dgm:pt>
    <dgm:pt modelId="{4B79A3B9-2273-4335-B1FA-DB8B5433E268}">
      <dgm:prSet/>
      <dgm:spPr/>
      <dgm:t>
        <a:bodyPr/>
        <a:lstStyle/>
        <a:p>
          <a:r>
            <a:rPr lang="hr-HR"/>
            <a:t>parkirališta (nadzemna, podzemna)</a:t>
          </a:r>
        </a:p>
      </dgm:t>
    </dgm:pt>
    <dgm:pt modelId="{8987B295-B2A9-4E4D-8135-776FDB3853AE}" type="parTrans" cxnId="{0555C3FB-4A49-4D2B-A786-58C0174967CC}">
      <dgm:prSet/>
      <dgm:spPr/>
      <dgm:t>
        <a:bodyPr/>
        <a:lstStyle/>
        <a:p>
          <a:endParaRPr lang="hr-HR"/>
        </a:p>
      </dgm:t>
    </dgm:pt>
    <dgm:pt modelId="{31260768-443E-4D59-92A8-C0AC99A80A47}" type="sibTrans" cxnId="{0555C3FB-4A49-4D2B-A786-58C0174967CC}">
      <dgm:prSet/>
      <dgm:spPr/>
      <dgm:t>
        <a:bodyPr/>
        <a:lstStyle/>
        <a:p>
          <a:endParaRPr lang="hr-HR"/>
        </a:p>
      </dgm:t>
    </dgm:pt>
    <dgm:pt modelId="{46A2DE80-4B6B-4AC4-BE64-07DEECB0EEE5}">
      <dgm:prSet/>
      <dgm:spPr/>
      <dgm:t>
        <a:bodyPr/>
        <a:lstStyle/>
        <a:p>
          <a:r>
            <a:rPr lang="hr-HR" b="1"/>
            <a:t>Energetski sustav grada</a:t>
          </a:r>
          <a:endParaRPr lang="hr-HR"/>
        </a:p>
      </dgm:t>
    </dgm:pt>
    <dgm:pt modelId="{557E1B41-B6BE-47DA-A7BB-4EA006CE2A35}" type="parTrans" cxnId="{DCD2FCED-EA4B-4421-A437-92CA9D09FF17}">
      <dgm:prSet/>
      <dgm:spPr/>
      <dgm:t>
        <a:bodyPr/>
        <a:lstStyle/>
        <a:p>
          <a:endParaRPr lang="hr-HR"/>
        </a:p>
      </dgm:t>
    </dgm:pt>
    <dgm:pt modelId="{268E4613-9024-4B7A-AA11-30820B110900}" type="sibTrans" cxnId="{DCD2FCED-EA4B-4421-A437-92CA9D09FF17}">
      <dgm:prSet/>
      <dgm:spPr/>
      <dgm:t>
        <a:bodyPr/>
        <a:lstStyle/>
        <a:p>
          <a:endParaRPr lang="hr-HR"/>
        </a:p>
      </dgm:t>
    </dgm:pt>
    <dgm:pt modelId="{4F3C5081-A259-41B8-A3A9-BC4420B132BA}">
      <dgm:prSet/>
      <dgm:spPr/>
      <dgm:t>
        <a:bodyPr/>
        <a:lstStyle/>
        <a:p>
          <a:r>
            <a:rPr lang="hr-HR"/>
            <a:t>nadzemni i podzemni kabeli za dopremu električne energije</a:t>
          </a:r>
        </a:p>
      </dgm:t>
    </dgm:pt>
    <dgm:pt modelId="{91C04909-47DF-4914-887B-6596F467A381}" type="parTrans" cxnId="{66133DFC-D28C-4352-A33D-7352F82FF5F6}">
      <dgm:prSet/>
      <dgm:spPr/>
      <dgm:t>
        <a:bodyPr/>
        <a:lstStyle/>
        <a:p>
          <a:endParaRPr lang="hr-HR"/>
        </a:p>
      </dgm:t>
    </dgm:pt>
    <dgm:pt modelId="{C63025C9-43DB-44CA-B807-53619A5185F4}" type="sibTrans" cxnId="{66133DFC-D28C-4352-A33D-7352F82FF5F6}">
      <dgm:prSet/>
      <dgm:spPr/>
      <dgm:t>
        <a:bodyPr/>
        <a:lstStyle/>
        <a:p>
          <a:endParaRPr lang="hr-HR"/>
        </a:p>
      </dgm:t>
    </dgm:pt>
    <dgm:pt modelId="{2D7EBC2D-84C1-4727-AE33-DFF15AEE4E62}">
      <dgm:prSet/>
      <dgm:spPr/>
      <dgm:t>
        <a:bodyPr/>
        <a:lstStyle/>
        <a:p>
          <a:r>
            <a:rPr lang="hr-HR"/>
            <a:t>toplovodi</a:t>
          </a:r>
        </a:p>
      </dgm:t>
    </dgm:pt>
    <dgm:pt modelId="{E4EDDA20-798A-4251-B9AC-3C005C563A96}" type="parTrans" cxnId="{99FB33BE-3B4F-48FD-BF03-C68762644485}">
      <dgm:prSet/>
      <dgm:spPr/>
      <dgm:t>
        <a:bodyPr/>
        <a:lstStyle/>
        <a:p>
          <a:endParaRPr lang="hr-HR"/>
        </a:p>
      </dgm:t>
    </dgm:pt>
    <dgm:pt modelId="{E4AEDD13-D0EA-42A9-BEDC-73FBE5D1D43C}" type="sibTrans" cxnId="{99FB33BE-3B4F-48FD-BF03-C68762644485}">
      <dgm:prSet/>
      <dgm:spPr/>
      <dgm:t>
        <a:bodyPr/>
        <a:lstStyle/>
        <a:p>
          <a:endParaRPr lang="hr-HR"/>
        </a:p>
      </dgm:t>
    </dgm:pt>
    <dgm:pt modelId="{5397F937-B9D3-4B2F-82C2-F54855AF4DE2}">
      <dgm:prSet/>
      <dgm:spPr/>
      <dgm:t>
        <a:bodyPr/>
        <a:lstStyle/>
        <a:p>
          <a:r>
            <a:rPr lang="hr-HR"/>
            <a:t>plinovodi</a:t>
          </a:r>
        </a:p>
      </dgm:t>
    </dgm:pt>
    <dgm:pt modelId="{97C11312-43EE-4E11-9198-DC4703EBA802}" type="parTrans" cxnId="{1317BF7A-A317-4ADD-B38A-32963F73800B}">
      <dgm:prSet/>
      <dgm:spPr/>
      <dgm:t>
        <a:bodyPr/>
        <a:lstStyle/>
        <a:p>
          <a:endParaRPr lang="hr-HR"/>
        </a:p>
      </dgm:t>
    </dgm:pt>
    <dgm:pt modelId="{0104EED8-8EF4-4871-A993-9FF1B8D4C886}" type="sibTrans" cxnId="{1317BF7A-A317-4ADD-B38A-32963F73800B}">
      <dgm:prSet/>
      <dgm:spPr/>
      <dgm:t>
        <a:bodyPr/>
        <a:lstStyle/>
        <a:p>
          <a:endParaRPr lang="hr-HR"/>
        </a:p>
      </dgm:t>
    </dgm:pt>
    <dgm:pt modelId="{234E93FD-9EDD-4FDC-886C-47D33A2FB5F2}">
      <dgm:prSet/>
      <dgm:spPr/>
      <dgm:t>
        <a:bodyPr/>
        <a:lstStyle/>
        <a:p>
          <a:r>
            <a:rPr lang="hr-HR" b="1"/>
            <a:t>Zbrinjavanje otpada</a:t>
          </a:r>
          <a:endParaRPr lang="hr-HR"/>
        </a:p>
      </dgm:t>
    </dgm:pt>
    <dgm:pt modelId="{9DF42C19-13AB-404E-8370-E5ABADEFD25C}" type="parTrans" cxnId="{2A6799E2-C210-4ECC-B0B7-3B265C491893}">
      <dgm:prSet/>
      <dgm:spPr/>
      <dgm:t>
        <a:bodyPr/>
        <a:lstStyle/>
        <a:p>
          <a:endParaRPr lang="hr-HR"/>
        </a:p>
      </dgm:t>
    </dgm:pt>
    <dgm:pt modelId="{92E16A04-CE5B-42E7-91C4-E9159BC1680A}" type="sibTrans" cxnId="{2A6799E2-C210-4ECC-B0B7-3B265C491893}">
      <dgm:prSet/>
      <dgm:spPr/>
      <dgm:t>
        <a:bodyPr/>
        <a:lstStyle/>
        <a:p>
          <a:endParaRPr lang="hr-HR"/>
        </a:p>
      </dgm:t>
    </dgm:pt>
    <dgm:pt modelId="{8D1963C5-7A77-4783-8139-D42AD3059E7F}">
      <dgm:prSet/>
      <dgm:spPr/>
      <dgm:t>
        <a:bodyPr/>
        <a:lstStyle/>
        <a:p>
          <a:r>
            <a:rPr lang="hr-HR"/>
            <a:t>razvrstavanje otpada u kućama</a:t>
          </a:r>
        </a:p>
      </dgm:t>
    </dgm:pt>
    <dgm:pt modelId="{19513C84-37F2-4647-BE44-71557CC97DF3}" type="parTrans" cxnId="{98DA2D8C-6648-4609-BA33-4FACF0B2A3F5}">
      <dgm:prSet/>
      <dgm:spPr/>
      <dgm:t>
        <a:bodyPr/>
        <a:lstStyle/>
        <a:p>
          <a:endParaRPr lang="hr-HR"/>
        </a:p>
      </dgm:t>
    </dgm:pt>
    <dgm:pt modelId="{FB9116C7-3068-435B-93ED-6F11A0B283EF}" type="sibTrans" cxnId="{98DA2D8C-6648-4609-BA33-4FACF0B2A3F5}">
      <dgm:prSet/>
      <dgm:spPr/>
      <dgm:t>
        <a:bodyPr/>
        <a:lstStyle/>
        <a:p>
          <a:endParaRPr lang="hr-HR"/>
        </a:p>
      </dgm:t>
    </dgm:pt>
    <dgm:pt modelId="{78BC5409-D79B-4D16-B70B-F3E78FC6CF96}">
      <dgm:prSet/>
      <dgm:spPr/>
      <dgm:t>
        <a:bodyPr/>
        <a:lstStyle/>
        <a:p>
          <a:r>
            <a:rPr lang="hr-HR"/>
            <a:t>recikliranje</a:t>
          </a:r>
        </a:p>
      </dgm:t>
    </dgm:pt>
    <dgm:pt modelId="{2E5708AC-35D2-4022-9B85-C643B518D94D}" type="parTrans" cxnId="{AAF11013-B1E6-478B-BDEE-BD8446F43165}">
      <dgm:prSet/>
      <dgm:spPr/>
      <dgm:t>
        <a:bodyPr/>
        <a:lstStyle/>
        <a:p>
          <a:endParaRPr lang="hr-HR"/>
        </a:p>
      </dgm:t>
    </dgm:pt>
    <dgm:pt modelId="{028DE34D-45D7-4361-9D97-94EF19C1CEAE}" type="sibTrans" cxnId="{AAF11013-B1E6-478B-BDEE-BD8446F43165}">
      <dgm:prSet/>
      <dgm:spPr/>
      <dgm:t>
        <a:bodyPr/>
        <a:lstStyle/>
        <a:p>
          <a:endParaRPr lang="hr-HR"/>
        </a:p>
      </dgm:t>
    </dgm:pt>
    <dgm:pt modelId="{9E321334-2235-4B9F-A2C2-099F568896CC}">
      <dgm:prSet/>
      <dgm:spPr/>
      <dgm:t>
        <a:bodyPr/>
        <a:lstStyle/>
        <a:p>
          <a:r>
            <a:rPr lang="hr-HR"/>
            <a:t>spalionice i odlagališta otpada</a:t>
          </a:r>
        </a:p>
      </dgm:t>
    </dgm:pt>
    <dgm:pt modelId="{F6CA423E-66C8-4A18-849E-8CADBA5A39B7}" type="parTrans" cxnId="{0CE7919F-F8E3-4250-8481-EF1F0B95B031}">
      <dgm:prSet/>
      <dgm:spPr/>
      <dgm:t>
        <a:bodyPr/>
        <a:lstStyle/>
        <a:p>
          <a:endParaRPr lang="hr-HR"/>
        </a:p>
      </dgm:t>
    </dgm:pt>
    <dgm:pt modelId="{5FCA417C-CD69-4F31-91D8-2E9EB6E596C0}" type="sibTrans" cxnId="{0CE7919F-F8E3-4250-8481-EF1F0B95B031}">
      <dgm:prSet/>
      <dgm:spPr/>
      <dgm:t>
        <a:bodyPr/>
        <a:lstStyle/>
        <a:p>
          <a:endParaRPr lang="hr-HR"/>
        </a:p>
      </dgm:t>
    </dgm:pt>
    <dgm:pt modelId="{3A356EA4-DCE8-4691-B1E7-D03F3D705812}" type="pres">
      <dgm:prSet presAssocID="{35DEC8D2-3C91-48EF-8E2B-B996680A14F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1337A7B-A0F9-455D-A887-3F2A5D0965ED}" type="pres">
      <dgm:prSet presAssocID="{068C0168-5078-4D11-98BF-52EA23137C90}" presName="root" presStyleCnt="0"/>
      <dgm:spPr/>
    </dgm:pt>
    <dgm:pt modelId="{F3A968A5-D6A6-4755-8C44-22EE3E10B8CC}" type="pres">
      <dgm:prSet presAssocID="{068C0168-5078-4D11-98BF-52EA23137C90}" presName="rootComposite" presStyleCnt="0"/>
      <dgm:spPr/>
    </dgm:pt>
    <dgm:pt modelId="{5F8316A1-7806-4B6F-BD3D-C2005854C215}" type="pres">
      <dgm:prSet presAssocID="{068C0168-5078-4D11-98BF-52EA23137C90}" presName="rootText" presStyleLbl="node1" presStyleIdx="0" presStyleCnt="4"/>
      <dgm:spPr/>
    </dgm:pt>
    <dgm:pt modelId="{2C58CC0F-B043-48C0-BD64-D1D6861C7706}" type="pres">
      <dgm:prSet presAssocID="{068C0168-5078-4D11-98BF-52EA23137C90}" presName="rootConnector" presStyleLbl="node1" presStyleIdx="0" presStyleCnt="4"/>
      <dgm:spPr/>
    </dgm:pt>
    <dgm:pt modelId="{692B10B0-6C32-4FC6-8A80-0464BCBB78B3}" type="pres">
      <dgm:prSet presAssocID="{068C0168-5078-4D11-98BF-52EA23137C90}" presName="childShape" presStyleCnt="0"/>
      <dgm:spPr/>
    </dgm:pt>
    <dgm:pt modelId="{363434F7-CFE2-4FFB-B4F7-6E46232C3DEE}" type="pres">
      <dgm:prSet presAssocID="{895CB8B5-3554-47FB-93D8-02A2E8A632B6}" presName="Name13" presStyleLbl="parChTrans1D2" presStyleIdx="0" presStyleCnt="8"/>
      <dgm:spPr/>
    </dgm:pt>
    <dgm:pt modelId="{8D7B374B-BEEB-417E-AB76-28CEC78C7AA7}" type="pres">
      <dgm:prSet presAssocID="{6FC83C0B-4215-4F2B-971D-739C614A8079}" presName="childText" presStyleLbl="bgAcc1" presStyleIdx="0" presStyleCnt="8">
        <dgm:presLayoutVars>
          <dgm:bulletEnabled val="1"/>
        </dgm:presLayoutVars>
      </dgm:prSet>
      <dgm:spPr/>
    </dgm:pt>
    <dgm:pt modelId="{504A3659-502F-4B71-844D-3D84DAEC5D04}" type="pres">
      <dgm:prSet presAssocID="{83A10B9C-EF87-4AFD-BE72-7209034CD4B5}" presName="Name13" presStyleLbl="parChTrans1D2" presStyleIdx="1" presStyleCnt="8"/>
      <dgm:spPr/>
    </dgm:pt>
    <dgm:pt modelId="{1DDC2949-D5D1-42A0-8CF1-14B81051D9DF}" type="pres">
      <dgm:prSet presAssocID="{BDE967C3-F358-4F06-B4FE-F59F4D45984D}" presName="childText" presStyleLbl="bgAcc1" presStyleIdx="1" presStyleCnt="8">
        <dgm:presLayoutVars>
          <dgm:bulletEnabled val="1"/>
        </dgm:presLayoutVars>
      </dgm:prSet>
      <dgm:spPr/>
    </dgm:pt>
    <dgm:pt modelId="{26DDF6C4-2B22-48A8-BE45-5DE3BAD28367}" type="pres">
      <dgm:prSet presAssocID="{5FE8DC6D-46CB-4CA7-BD07-011E42CF1AAB}" presName="Name13" presStyleLbl="parChTrans1D2" presStyleIdx="2" presStyleCnt="8"/>
      <dgm:spPr/>
    </dgm:pt>
    <dgm:pt modelId="{102E8D9A-15AB-4B72-98D2-C72CFF253362}" type="pres">
      <dgm:prSet presAssocID="{09BB322A-5FD3-4AB4-A501-AECCD7D5AFD4}" presName="childText" presStyleLbl="bgAcc1" presStyleIdx="2" presStyleCnt="8">
        <dgm:presLayoutVars>
          <dgm:bulletEnabled val="1"/>
        </dgm:presLayoutVars>
      </dgm:prSet>
      <dgm:spPr/>
    </dgm:pt>
    <dgm:pt modelId="{62F98DFC-4B95-43FA-9524-4FEA92201CD9}" type="pres">
      <dgm:prSet presAssocID="{46A2DE80-4B6B-4AC4-BE64-07DEECB0EEE5}" presName="root" presStyleCnt="0"/>
      <dgm:spPr/>
    </dgm:pt>
    <dgm:pt modelId="{7386519B-5A0E-4CC0-8EA2-041801B91DD6}" type="pres">
      <dgm:prSet presAssocID="{46A2DE80-4B6B-4AC4-BE64-07DEECB0EEE5}" presName="rootComposite" presStyleCnt="0"/>
      <dgm:spPr/>
    </dgm:pt>
    <dgm:pt modelId="{27D89349-C830-4FF6-9AF3-EAAE9EFCF822}" type="pres">
      <dgm:prSet presAssocID="{46A2DE80-4B6B-4AC4-BE64-07DEECB0EEE5}" presName="rootText" presStyleLbl="node1" presStyleIdx="1" presStyleCnt="4"/>
      <dgm:spPr/>
    </dgm:pt>
    <dgm:pt modelId="{516B91D9-F50C-4BE6-9DB1-5C0C136E8907}" type="pres">
      <dgm:prSet presAssocID="{46A2DE80-4B6B-4AC4-BE64-07DEECB0EEE5}" presName="rootConnector" presStyleLbl="node1" presStyleIdx="1" presStyleCnt="4"/>
      <dgm:spPr/>
    </dgm:pt>
    <dgm:pt modelId="{AE53DC11-477E-4110-9C96-7A665A79C674}" type="pres">
      <dgm:prSet presAssocID="{46A2DE80-4B6B-4AC4-BE64-07DEECB0EEE5}" presName="childShape" presStyleCnt="0"/>
      <dgm:spPr/>
    </dgm:pt>
    <dgm:pt modelId="{97C98BCA-6CAC-4EB6-8B1D-B35082E79210}" type="pres">
      <dgm:prSet presAssocID="{91C04909-47DF-4914-887B-6596F467A381}" presName="Name13" presStyleLbl="parChTrans1D2" presStyleIdx="3" presStyleCnt="8"/>
      <dgm:spPr/>
    </dgm:pt>
    <dgm:pt modelId="{52FEE2F3-B8C7-411E-BD34-0C0D64838141}" type="pres">
      <dgm:prSet presAssocID="{4F3C5081-A259-41B8-A3A9-BC4420B132BA}" presName="childText" presStyleLbl="bgAcc1" presStyleIdx="3" presStyleCnt="8">
        <dgm:presLayoutVars>
          <dgm:bulletEnabled val="1"/>
        </dgm:presLayoutVars>
      </dgm:prSet>
      <dgm:spPr/>
    </dgm:pt>
    <dgm:pt modelId="{125D06D6-6570-4274-A729-69114C7AEB3F}" type="pres">
      <dgm:prSet presAssocID="{E4EDDA20-798A-4251-B9AC-3C005C563A96}" presName="Name13" presStyleLbl="parChTrans1D2" presStyleIdx="4" presStyleCnt="8"/>
      <dgm:spPr/>
    </dgm:pt>
    <dgm:pt modelId="{9CD98601-63B4-4FD6-BC37-31F6A661A420}" type="pres">
      <dgm:prSet presAssocID="{2D7EBC2D-84C1-4727-AE33-DFF15AEE4E62}" presName="childText" presStyleLbl="bgAcc1" presStyleIdx="4" presStyleCnt="8">
        <dgm:presLayoutVars>
          <dgm:bulletEnabled val="1"/>
        </dgm:presLayoutVars>
      </dgm:prSet>
      <dgm:spPr/>
    </dgm:pt>
    <dgm:pt modelId="{DD3F8339-3F39-46B4-96ED-514AC7BC3DB1}" type="pres">
      <dgm:prSet presAssocID="{97C11312-43EE-4E11-9198-DC4703EBA802}" presName="Name13" presStyleLbl="parChTrans1D2" presStyleIdx="5" presStyleCnt="8"/>
      <dgm:spPr/>
    </dgm:pt>
    <dgm:pt modelId="{70A355C0-C52E-44F3-A6FC-5DA6AEEBAE0C}" type="pres">
      <dgm:prSet presAssocID="{5397F937-B9D3-4B2F-82C2-F54855AF4DE2}" presName="childText" presStyleLbl="bgAcc1" presStyleIdx="5" presStyleCnt="8">
        <dgm:presLayoutVars>
          <dgm:bulletEnabled val="1"/>
        </dgm:presLayoutVars>
      </dgm:prSet>
      <dgm:spPr/>
    </dgm:pt>
    <dgm:pt modelId="{A8190822-56B3-4868-A1FE-A14EB7A3C927}" type="pres">
      <dgm:prSet presAssocID="{234E93FD-9EDD-4FDC-886C-47D33A2FB5F2}" presName="root" presStyleCnt="0"/>
      <dgm:spPr/>
    </dgm:pt>
    <dgm:pt modelId="{AF91670C-1ECA-4178-A2DB-8914AEEDAE92}" type="pres">
      <dgm:prSet presAssocID="{234E93FD-9EDD-4FDC-886C-47D33A2FB5F2}" presName="rootComposite" presStyleCnt="0"/>
      <dgm:spPr/>
    </dgm:pt>
    <dgm:pt modelId="{B0469DBA-F253-4A5A-B320-7E1E6CE1CB89}" type="pres">
      <dgm:prSet presAssocID="{234E93FD-9EDD-4FDC-886C-47D33A2FB5F2}" presName="rootText" presStyleLbl="node1" presStyleIdx="2" presStyleCnt="4"/>
      <dgm:spPr/>
    </dgm:pt>
    <dgm:pt modelId="{1C56DEAC-FB7C-4B91-825E-B0A1A7D6DA90}" type="pres">
      <dgm:prSet presAssocID="{234E93FD-9EDD-4FDC-886C-47D33A2FB5F2}" presName="rootConnector" presStyleLbl="node1" presStyleIdx="2" presStyleCnt="4"/>
      <dgm:spPr/>
    </dgm:pt>
    <dgm:pt modelId="{CB942AFB-B3AC-419A-B476-40E2EFB9F679}" type="pres">
      <dgm:prSet presAssocID="{234E93FD-9EDD-4FDC-886C-47D33A2FB5F2}" presName="childShape" presStyleCnt="0"/>
      <dgm:spPr/>
    </dgm:pt>
    <dgm:pt modelId="{07268D3B-3A05-4311-8545-D128E3EC836E}" type="pres">
      <dgm:prSet presAssocID="{19513C84-37F2-4647-BE44-71557CC97DF3}" presName="Name13" presStyleLbl="parChTrans1D2" presStyleIdx="6" presStyleCnt="8"/>
      <dgm:spPr/>
    </dgm:pt>
    <dgm:pt modelId="{8BB6E0B2-E5CC-4F24-B05E-87DFF498B375}" type="pres">
      <dgm:prSet presAssocID="{8D1963C5-7A77-4783-8139-D42AD3059E7F}" presName="childText" presStyleLbl="bgAcc1" presStyleIdx="6" presStyleCnt="8">
        <dgm:presLayoutVars>
          <dgm:bulletEnabled val="1"/>
        </dgm:presLayoutVars>
      </dgm:prSet>
      <dgm:spPr/>
    </dgm:pt>
    <dgm:pt modelId="{45BDAD23-8BAC-430C-83BC-D92005EF1DE4}" type="pres">
      <dgm:prSet presAssocID="{2E5708AC-35D2-4022-9B85-C643B518D94D}" presName="Name13" presStyleLbl="parChTrans1D2" presStyleIdx="7" presStyleCnt="8"/>
      <dgm:spPr/>
    </dgm:pt>
    <dgm:pt modelId="{1FF3E398-A770-4EB7-87A2-63EFA2B29A18}" type="pres">
      <dgm:prSet presAssocID="{78BC5409-D79B-4D16-B70B-F3E78FC6CF96}" presName="childText" presStyleLbl="bgAcc1" presStyleIdx="7" presStyleCnt="8">
        <dgm:presLayoutVars>
          <dgm:bulletEnabled val="1"/>
        </dgm:presLayoutVars>
      </dgm:prSet>
      <dgm:spPr/>
    </dgm:pt>
    <dgm:pt modelId="{60DB0CB9-717E-45B2-8C55-72AB89035799}" type="pres">
      <dgm:prSet presAssocID="{9E321334-2235-4B9F-A2C2-099F568896CC}" presName="root" presStyleCnt="0"/>
      <dgm:spPr/>
    </dgm:pt>
    <dgm:pt modelId="{56FE29E7-624E-4612-A034-F28CD39593F5}" type="pres">
      <dgm:prSet presAssocID="{9E321334-2235-4B9F-A2C2-099F568896CC}" presName="rootComposite" presStyleCnt="0"/>
      <dgm:spPr/>
    </dgm:pt>
    <dgm:pt modelId="{C9C79998-7EC4-4AFA-868D-F34A05D5CF3D}" type="pres">
      <dgm:prSet presAssocID="{9E321334-2235-4B9F-A2C2-099F568896CC}" presName="rootText" presStyleLbl="node1" presStyleIdx="3" presStyleCnt="4"/>
      <dgm:spPr/>
    </dgm:pt>
    <dgm:pt modelId="{24DE2456-334E-4B81-89A1-6BF0059D18B7}" type="pres">
      <dgm:prSet presAssocID="{9E321334-2235-4B9F-A2C2-099F568896CC}" presName="rootConnector" presStyleLbl="node1" presStyleIdx="3" presStyleCnt="4"/>
      <dgm:spPr/>
    </dgm:pt>
    <dgm:pt modelId="{A48837BE-4CF9-42E7-8543-34A0F59D91AB}" type="pres">
      <dgm:prSet presAssocID="{9E321334-2235-4B9F-A2C2-099F568896CC}" presName="childShape" presStyleCnt="0"/>
      <dgm:spPr/>
    </dgm:pt>
  </dgm:ptLst>
  <dgm:cxnLst>
    <dgm:cxn modelId="{DA568205-DA0A-439F-A36D-7136C97E0512}" type="presOf" srcId="{5FE8DC6D-46CB-4CA7-BD07-011E42CF1AAB}" destId="{26DDF6C4-2B22-48A8-BE45-5DE3BAD28367}" srcOrd="0" destOrd="0" presId="urn:microsoft.com/office/officeart/2005/8/layout/hierarchy3"/>
    <dgm:cxn modelId="{3C30BD05-1A20-4B67-8BAD-FF41C7832178}" type="presOf" srcId="{83A10B9C-EF87-4AFD-BE72-7209034CD4B5}" destId="{504A3659-502F-4B71-844D-3D84DAEC5D04}" srcOrd="0" destOrd="0" presId="urn:microsoft.com/office/officeart/2005/8/layout/hierarchy3"/>
    <dgm:cxn modelId="{AAF11013-B1E6-478B-BDEE-BD8446F43165}" srcId="{234E93FD-9EDD-4FDC-886C-47D33A2FB5F2}" destId="{78BC5409-D79B-4D16-B70B-F3E78FC6CF96}" srcOrd="1" destOrd="0" parTransId="{2E5708AC-35D2-4022-9B85-C643B518D94D}" sibTransId="{028DE34D-45D7-4361-9D97-94EF19C1CEAE}"/>
    <dgm:cxn modelId="{96844815-F535-42D1-B4DA-FB844E97E850}" srcId="{BDE967C3-F358-4F06-B4FE-F59F4D45984D}" destId="{E9B01BD1-B07C-4BD6-A3A1-858A2107D52F}" srcOrd="1" destOrd="0" parTransId="{F9C97542-0398-4519-B1F3-D712F83B916D}" sibTransId="{82404C69-DC3D-4153-9A83-97D9289DFAFF}"/>
    <dgm:cxn modelId="{A9BAFB1E-B125-42EC-A0A9-1F67007EF732}" type="presOf" srcId="{91C04909-47DF-4914-887B-6596F467A381}" destId="{97C98BCA-6CAC-4EB6-8B1D-B35082E79210}" srcOrd="0" destOrd="0" presId="urn:microsoft.com/office/officeart/2005/8/layout/hierarchy3"/>
    <dgm:cxn modelId="{08907F26-A97D-4EE9-BDA5-63B6DEB2790B}" type="presOf" srcId="{068C0168-5078-4D11-98BF-52EA23137C90}" destId="{2C58CC0F-B043-48C0-BD64-D1D6861C7706}" srcOrd="1" destOrd="0" presId="urn:microsoft.com/office/officeart/2005/8/layout/hierarchy3"/>
    <dgm:cxn modelId="{6A6A2C2D-4EEF-4B05-B0B3-CF1A200EE03C}" type="presOf" srcId="{35DEC8D2-3C91-48EF-8E2B-B996680A14FF}" destId="{3A356EA4-DCE8-4691-B1E7-D03F3D705812}" srcOrd="0" destOrd="0" presId="urn:microsoft.com/office/officeart/2005/8/layout/hierarchy3"/>
    <dgm:cxn modelId="{423BDD34-DACB-4EBD-9F8B-0A30DBDF37D8}" type="presOf" srcId="{4B79A3B9-2273-4335-B1FA-DB8B5433E268}" destId="{102E8D9A-15AB-4B72-98D2-C72CFF253362}" srcOrd="0" destOrd="1" presId="urn:microsoft.com/office/officeart/2005/8/layout/hierarchy3"/>
    <dgm:cxn modelId="{74C8CE40-E1B0-4CBE-BB3B-6C838787E142}" type="presOf" srcId="{09BB322A-5FD3-4AB4-A501-AECCD7D5AFD4}" destId="{102E8D9A-15AB-4B72-98D2-C72CFF253362}" srcOrd="0" destOrd="0" presId="urn:microsoft.com/office/officeart/2005/8/layout/hierarchy3"/>
    <dgm:cxn modelId="{55AAC55C-4683-477A-AC8B-FF0779498A3E}" srcId="{068C0168-5078-4D11-98BF-52EA23137C90}" destId="{BDE967C3-F358-4F06-B4FE-F59F4D45984D}" srcOrd="1" destOrd="0" parTransId="{83A10B9C-EF87-4AFD-BE72-7209034CD4B5}" sibTransId="{AF991929-7BD9-4C95-B025-D586ED4AF0EB}"/>
    <dgm:cxn modelId="{374BF060-7EDD-4B44-B86C-EBD3FD3A2138}" type="presOf" srcId="{03360789-9B06-45AB-9120-19FFBF0E3477}" destId="{1DDC2949-D5D1-42A0-8CF1-14B81051D9DF}" srcOrd="0" destOrd="1" presId="urn:microsoft.com/office/officeart/2005/8/layout/hierarchy3"/>
    <dgm:cxn modelId="{CA76D842-DA46-41A9-8EC0-855425AC2378}" type="presOf" srcId="{97C11312-43EE-4E11-9198-DC4703EBA802}" destId="{DD3F8339-3F39-46B4-96ED-514AC7BC3DB1}" srcOrd="0" destOrd="0" presId="urn:microsoft.com/office/officeart/2005/8/layout/hierarchy3"/>
    <dgm:cxn modelId="{12898E44-F6A0-49C6-8A10-93D007114607}" type="presOf" srcId="{2E5708AC-35D2-4022-9B85-C643B518D94D}" destId="{45BDAD23-8BAC-430C-83BC-D92005EF1DE4}" srcOrd="0" destOrd="0" presId="urn:microsoft.com/office/officeart/2005/8/layout/hierarchy3"/>
    <dgm:cxn modelId="{CF35ED46-E7AA-47B1-A187-648FDF96C472}" type="presOf" srcId="{8D1963C5-7A77-4783-8139-D42AD3059E7F}" destId="{8BB6E0B2-E5CC-4F24-B05E-87DFF498B375}" srcOrd="0" destOrd="0" presId="urn:microsoft.com/office/officeart/2005/8/layout/hierarchy3"/>
    <dgm:cxn modelId="{252E7B4B-989D-4E0D-9CF3-0CE40B154885}" srcId="{BDE967C3-F358-4F06-B4FE-F59F4D45984D}" destId="{03360789-9B06-45AB-9120-19FFBF0E3477}" srcOrd="0" destOrd="0" parTransId="{E5C9E251-AD34-429B-848C-87BDBD4D610E}" sibTransId="{7FE4EA9F-FACD-4DD1-90A0-70C4419AB12F}"/>
    <dgm:cxn modelId="{E544F56D-8F2D-4178-897F-10053CF7CF28}" type="presOf" srcId="{068C0168-5078-4D11-98BF-52EA23137C90}" destId="{5F8316A1-7806-4B6F-BD3D-C2005854C215}" srcOrd="0" destOrd="0" presId="urn:microsoft.com/office/officeart/2005/8/layout/hierarchy3"/>
    <dgm:cxn modelId="{28741550-972E-4868-A828-2C2F5D033E4E}" type="presOf" srcId="{19513C84-37F2-4647-BE44-71557CC97DF3}" destId="{07268D3B-3A05-4311-8545-D128E3EC836E}" srcOrd="0" destOrd="0" presId="urn:microsoft.com/office/officeart/2005/8/layout/hierarchy3"/>
    <dgm:cxn modelId="{E975C255-A720-43B3-80B6-0218787B77F2}" type="presOf" srcId="{BDE967C3-F358-4F06-B4FE-F59F4D45984D}" destId="{1DDC2949-D5D1-42A0-8CF1-14B81051D9DF}" srcOrd="0" destOrd="0" presId="urn:microsoft.com/office/officeart/2005/8/layout/hierarchy3"/>
    <dgm:cxn modelId="{1317BF7A-A317-4ADD-B38A-32963F73800B}" srcId="{46A2DE80-4B6B-4AC4-BE64-07DEECB0EEE5}" destId="{5397F937-B9D3-4B2F-82C2-F54855AF4DE2}" srcOrd="2" destOrd="0" parTransId="{97C11312-43EE-4E11-9198-DC4703EBA802}" sibTransId="{0104EED8-8EF4-4871-A993-9FF1B8D4C886}"/>
    <dgm:cxn modelId="{92E1B97D-3256-4133-A385-378961FB6A68}" type="presOf" srcId="{E9B01BD1-B07C-4BD6-A3A1-858A2107D52F}" destId="{1DDC2949-D5D1-42A0-8CF1-14B81051D9DF}" srcOrd="0" destOrd="2" presId="urn:microsoft.com/office/officeart/2005/8/layout/hierarchy3"/>
    <dgm:cxn modelId="{7218AD83-9C11-4267-9952-90D18D4A3576}" type="presOf" srcId="{6FC83C0B-4215-4F2B-971D-739C614A8079}" destId="{8D7B374B-BEEB-417E-AB76-28CEC78C7AA7}" srcOrd="0" destOrd="0" presId="urn:microsoft.com/office/officeart/2005/8/layout/hierarchy3"/>
    <dgm:cxn modelId="{7344868B-0D26-4C7F-9451-044346ED4D8D}" srcId="{068C0168-5078-4D11-98BF-52EA23137C90}" destId="{09BB322A-5FD3-4AB4-A501-AECCD7D5AFD4}" srcOrd="2" destOrd="0" parTransId="{5FE8DC6D-46CB-4CA7-BD07-011E42CF1AAB}" sibTransId="{565F7ABC-C6BE-4F3D-A29C-F7E879644D0A}"/>
    <dgm:cxn modelId="{98DA2D8C-6648-4609-BA33-4FACF0B2A3F5}" srcId="{234E93FD-9EDD-4FDC-886C-47D33A2FB5F2}" destId="{8D1963C5-7A77-4783-8139-D42AD3059E7F}" srcOrd="0" destOrd="0" parTransId="{19513C84-37F2-4647-BE44-71557CC97DF3}" sibTransId="{FB9116C7-3068-435B-93ED-6F11A0B283EF}"/>
    <dgm:cxn modelId="{15DC178F-D7A3-4117-89E0-B88B816FAC5F}" type="presOf" srcId="{2D7EBC2D-84C1-4727-AE33-DFF15AEE4E62}" destId="{9CD98601-63B4-4FD6-BC37-31F6A661A420}" srcOrd="0" destOrd="0" presId="urn:microsoft.com/office/officeart/2005/8/layout/hierarchy3"/>
    <dgm:cxn modelId="{6858C392-6E73-4D09-B60D-B2033B7ACA66}" type="presOf" srcId="{46A2DE80-4B6B-4AC4-BE64-07DEECB0EEE5}" destId="{27D89349-C830-4FF6-9AF3-EAAE9EFCF822}" srcOrd="0" destOrd="0" presId="urn:microsoft.com/office/officeart/2005/8/layout/hierarchy3"/>
    <dgm:cxn modelId="{2A1E929D-8B45-445B-8DB6-06804BD23E3D}" srcId="{35DEC8D2-3C91-48EF-8E2B-B996680A14FF}" destId="{068C0168-5078-4D11-98BF-52EA23137C90}" srcOrd="0" destOrd="0" parTransId="{5466D118-039B-420A-83E2-475F37F99D1F}" sibTransId="{263FB152-116E-4797-841A-2AF6DFF18149}"/>
    <dgm:cxn modelId="{0CE7919F-F8E3-4250-8481-EF1F0B95B031}" srcId="{35DEC8D2-3C91-48EF-8E2B-B996680A14FF}" destId="{9E321334-2235-4B9F-A2C2-099F568896CC}" srcOrd="3" destOrd="0" parTransId="{F6CA423E-66C8-4A18-849E-8CADBA5A39B7}" sibTransId="{5FCA417C-CD69-4F31-91D8-2E9EB6E596C0}"/>
    <dgm:cxn modelId="{F633A19F-4629-49E2-8F07-4DB075810656}" type="presOf" srcId="{4F3C5081-A259-41B8-A3A9-BC4420B132BA}" destId="{52FEE2F3-B8C7-411E-BD34-0C0D64838141}" srcOrd="0" destOrd="0" presId="urn:microsoft.com/office/officeart/2005/8/layout/hierarchy3"/>
    <dgm:cxn modelId="{962645A6-502D-49A0-B25A-8B6902FBCEB0}" type="presOf" srcId="{9E321334-2235-4B9F-A2C2-099F568896CC}" destId="{C9C79998-7EC4-4AFA-868D-F34A05D5CF3D}" srcOrd="0" destOrd="0" presId="urn:microsoft.com/office/officeart/2005/8/layout/hierarchy3"/>
    <dgm:cxn modelId="{D55708A7-3E29-4A2F-B15C-B066A832A5C4}" srcId="{068C0168-5078-4D11-98BF-52EA23137C90}" destId="{6FC83C0B-4215-4F2B-971D-739C614A8079}" srcOrd="0" destOrd="0" parTransId="{895CB8B5-3554-47FB-93D8-02A2E8A632B6}" sibTransId="{E36F28C1-7746-44DF-B585-6CEEB58C2096}"/>
    <dgm:cxn modelId="{A1758EA8-598E-4B3D-BCA8-4DC4B43D2D60}" type="presOf" srcId="{46A2DE80-4B6B-4AC4-BE64-07DEECB0EEE5}" destId="{516B91D9-F50C-4BE6-9DB1-5C0C136E8907}" srcOrd="1" destOrd="0" presId="urn:microsoft.com/office/officeart/2005/8/layout/hierarchy3"/>
    <dgm:cxn modelId="{D6EE37AB-04DB-462B-A438-662CAF9D58F5}" type="presOf" srcId="{234E93FD-9EDD-4FDC-886C-47D33A2FB5F2}" destId="{1C56DEAC-FB7C-4B91-825E-B0A1A7D6DA90}" srcOrd="1" destOrd="0" presId="urn:microsoft.com/office/officeart/2005/8/layout/hierarchy3"/>
    <dgm:cxn modelId="{99FB33BE-3B4F-48FD-BF03-C68762644485}" srcId="{46A2DE80-4B6B-4AC4-BE64-07DEECB0EEE5}" destId="{2D7EBC2D-84C1-4727-AE33-DFF15AEE4E62}" srcOrd="1" destOrd="0" parTransId="{E4EDDA20-798A-4251-B9AC-3C005C563A96}" sibTransId="{E4AEDD13-D0EA-42A9-BEDC-73FBE5D1D43C}"/>
    <dgm:cxn modelId="{016051D4-9B20-481E-B8BE-5442F26F7482}" type="presOf" srcId="{9E321334-2235-4B9F-A2C2-099F568896CC}" destId="{24DE2456-334E-4B81-89A1-6BF0059D18B7}" srcOrd="1" destOrd="0" presId="urn:microsoft.com/office/officeart/2005/8/layout/hierarchy3"/>
    <dgm:cxn modelId="{148A74D8-6320-40E5-9CCD-22D9D58387DA}" type="presOf" srcId="{78BC5409-D79B-4D16-B70B-F3E78FC6CF96}" destId="{1FF3E398-A770-4EB7-87A2-63EFA2B29A18}" srcOrd="0" destOrd="0" presId="urn:microsoft.com/office/officeart/2005/8/layout/hierarchy3"/>
    <dgm:cxn modelId="{4F6ACCDA-CBEC-4388-B018-0E53744F08A0}" type="presOf" srcId="{E4EDDA20-798A-4251-B9AC-3C005C563A96}" destId="{125D06D6-6570-4274-A729-69114C7AEB3F}" srcOrd="0" destOrd="0" presId="urn:microsoft.com/office/officeart/2005/8/layout/hierarchy3"/>
    <dgm:cxn modelId="{2A6799E2-C210-4ECC-B0B7-3B265C491893}" srcId="{35DEC8D2-3C91-48EF-8E2B-B996680A14FF}" destId="{234E93FD-9EDD-4FDC-886C-47D33A2FB5F2}" srcOrd="2" destOrd="0" parTransId="{9DF42C19-13AB-404E-8370-E5ABADEFD25C}" sibTransId="{92E16A04-CE5B-42E7-91C4-E9159BC1680A}"/>
    <dgm:cxn modelId="{4CAEA1E2-CAFA-4615-A050-5D0F30D226AF}" type="presOf" srcId="{234E93FD-9EDD-4FDC-886C-47D33A2FB5F2}" destId="{B0469DBA-F253-4A5A-B320-7E1E6CE1CB89}" srcOrd="0" destOrd="0" presId="urn:microsoft.com/office/officeart/2005/8/layout/hierarchy3"/>
    <dgm:cxn modelId="{447970E3-730B-4C2E-9A41-ED603EAA5268}" type="presOf" srcId="{895CB8B5-3554-47FB-93D8-02A2E8A632B6}" destId="{363434F7-CFE2-4FFB-B4F7-6E46232C3DEE}" srcOrd="0" destOrd="0" presId="urn:microsoft.com/office/officeart/2005/8/layout/hierarchy3"/>
    <dgm:cxn modelId="{D31755E8-F0ED-44E5-B7D8-DDE100EF5F06}" type="presOf" srcId="{5397F937-B9D3-4B2F-82C2-F54855AF4DE2}" destId="{70A355C0-C52E-44F3-A6FC-5DA6AEEBAE0C}" srcOrd="0" destOrd="0" presId="urn:microsoft.com/office/officeart/2005/8/layout/hierarchy3"/>
    <dgm:cxn modelId="{DCD2FCED-EA4B-4421-A437-92CA9D09FF17}" srcId="{35DEC8D2-3C91-48EF-8E2B-B996680A14FF}" destId="{46A2DE80-4B6B-4AC4-BE64-07DEECB0EEE5}" srcOrd="1" destOrd="0" parTransId="{557E1B41-B6BE-47DA-A7BB-4EA006CE2A35}" sibTransId="{268E4613-9024-4B7A-AA11-30820B110900}"/>
    <dgm:cxn modelId="{0555C3FB-4A49-4D2B-A786-58C0174967CC}" srcId="{09BB322A-5FD3-4AB4-A501-AECCD7D5AFD4}" destId="{4B79A3B9-2273-4335-B1FA-DB8B5433E268}" srcOrd="0" destOrd="0" parTransId="{8987B295-B2A9-4E4D-8135-776FDB3853AE}" sibTransId="{31260768-443E-4D59-92A8-C0AC99A80A47}"/>
    <dgm:cxn modelId="{66133DFC-D28C-4352-A33D-7352F82FF5F6}" srcId="{46A2DE80-4B6B-4AC4-BE64-07DEECB0EEE5}" destId="{4F3C5081-A259-41B8-A3A9-BC4420B132BA}" srcOrd="0" destOrd="0" parTransId="{91C04909-47DF-4914-887B-6596F467A381}" sibTransId="{C63025C9-43DB-44CA-B807-53619A5185F4}"/>
    <dgm:cxn modelId="{7047F51D-3C24-4B09-B3A2-95A3E1A4C3E4}" type="presParOf" srcId="{3A356EA4-DCE8-4691-B1E7-D03F3D705812}" destId="{31337A7B-A0F9-455D-A887-3F2A5D0965ED}" srcOrd="0" destOrd="0" presId="urn:microsoft.com/office/officeart/2005/8/layout/hierarchy3"/>
    <dgm:cxn modelId="{48A6E40E-BDC5-451B-8055-D9CD705C87E3}" type="presParOf" srcId="{31337A7B-A0F9-455D-A887-3F2A5D0965ED}" destId="{F3A968A5-D6A6-4755-8C44-22EE3E10B8CC}" srcOrd="0" destOrd="0" presId="urn:microsoft.com/office/officeart/2005/8/layout/hierarchy3"/>
    <dgm:cxn modelId="{5D5BB55F-7788-466F-82A3-B30A1BC854C4}" type="presParOf" srcId="{F3A968A5-D6A6-4755-8C44-22EE3E10B8CC}" destId="{5F8316A1-7806-4B6F-BD3D-C2005854C215}" srcOrd="0" destOrd="0" presId="urn:microsoft.com/office/officeart/2005/8/layout/hierarchy3"/>
    <dgm:cxn modelId="{78C5703D-7351-4903-BE0F-D1C93BAA89EB}" type="presParOf" srcId="{F3A968A5-D6A6-4755-8C44-22EE3E10B8CC}" destId="{2C58CC0F-B043-48C0-BD64-D1D6861C7706}" srcOrd="1" destOrd="0" presId="urn:microsoft.com/office/officeart/2005/8/layout/hierarchy3"/>
    <dgm:cxn modelId="{DA14E37E-D40F-4ECA-B773-E7C5D0B7560E}" type="presParOf" srcId="{31337A7B-A0F9-455D-A887-3F2A5D0965ED}" destId="{692B10B0-6C32-4FC6-8A80-0464BCBB78B3}" srcOrd="1" destOrd="0" presId="urn:microsoft.com/office/officeart/2005/8/layout/hierarchy3"/>
    <dgm:cxn modelId="{2583EF9E-80A6-48F3-848E-9AF3B97B8323}" type="presParOf" srcId="{692B10B0-6C32-4FC6-8A80-0464BCBB78B3}" destId="{363434F7-CFE2-4FFB-B4F7-6E46232C3DEE}" srcOrd="0" destOrd="0" presId="urn:microsoft.com/office/officeart/2005/8/layout/hierarchy3"/>
    <dgm:cxn modelId="{B36DC57F-6F2B-4E52-B6DB-FB60B3BEBBB4}" type="presParOf" srcId="{692B10B0-6C32-4FC6-8A80-0464BCBB78B3}" destId="{8D7B374B-BEEB-417E-AB76-28CEC78C7AA7}" srcOrd="1" destOrd="0" presId="urn:microsoft.com/office/officeart/2005/8/layout/hierarchy3"/>
    <dgm:cxn modelId="{ACA9D79F-BF4E-4335-BBD2-1E49C25D41C3}" type="presParOf" srcId="{692B10B0-6C32-4FC6-8A80-0464BCBB78B3}" destId="{504A3659-502F-4B71-844D-3D84DAEC5D04}" srcOrd="2" destOrd="0" presId="urn:microsoft.com/office/officeart/2005/8/layout/hierarchy3"/>
    <dgm:cxn modelId="{C40A637C-A87B-4761-957B-33B6AA59D6A1}" type="presParOf" srcId="{692B10B0-6C32-4FC6-8A80-0464BCBB78B3}" destId="{1DDC2949-D5D1-42A0-8CF1-14B81051D9DF}" srcOrd="3" destOrd="0" presId="urn:microsoft.com/office/officeart/2005/8/layout/hierarchy3"/>
    <dgm:cxn modelId="{DC8928CF-5EEA-4A5B-99AC-20922FFD1D5D}" type="presParOf" srcId="{692B10B0-6C32-4FC6-8A80-0464BCBB78B3}" destId="{26DDF6C4-2B22-48A8-BE45-5DE3BAD28367}" srcOrd="4" destOrd="0" presId="urn:microsoft.com/office/officeart/2005/8/layout/hierarchy3"/>
    <dgm:cxn modelId="{5D1953E1-6F51-47E9-8853-625028F38CDE}" type="presParOf" srcId="{692B10B0-6C32-4FC6-8A80-0464BCBB78B3}" destId="{102E8D9A-15AB-4B72-98D2-C72CFF253362}" srcOrd="5" destOrd="0" presId="urn:microsoft.com/office/officeart/2005/8/layout/hierarchy3"/>
    <dgm:cxn modelId="{8E434337-B955-4340-908D-F156897324F1}" type="presParOf" srcId="{3A356EA4-DCE8-4691-B1E7-D03F3D705812}" destId="{62F98DFC-4B95-43FA-9524-4FEA92201CD9}" srcOrd="1" destOrd="0" presId="urn:microsoft.com/office/officeart/2005/8/layout/hierarchy3"/>
    <dgm:cxn modelId="{274E142D-F473-4BD3-A2A4-6CFA3C9A2C47}" type="presParOf" srcId="{62F98DFC-4B95-43FA-9524-4FEA92201CD9}" destId="{7386519B-5A0E-4CC0-8EA2-041801B91DD6}" srcOrd="0" destOrd="0" presId="urn:microsoft.com/office/officeart/2005/8/layout/hierarchy3"/>
    <dgm:cxn modelId="{D8E76AC0-AE6B-4804-89B6-EEFCC7BAFCB1}" type="presParOf" srcId="{7386519B-5A0E-4CC0-8EA2-041801B91DD6}" destId="{27D89349-C830-4FF6-9AF3-EAAE9EFCF822}" srcOrd="0" destOrd="0" presId="urn:microsoft.com/office/officeart/2005/8/layout/hierarchy3"/>
    <dgm:cxn modelId="{D2BCFEFC-E23D-488A-9BD2-F2136379D131}" type="presParOf" srcId="{7386519B-5A0E-4CC0-8EA2-041801B91DD6}" destId="{516B91D9-F50C-4BE6-9DB1-5C0C136E8907}" srcOrd="1" destOrd="0" presId="urn:microsoft.com/office/officeart/2005/8/layout/hierarchy3"/>
    <dgm:cxn modelId="{75EA3367-D3AF-468A-9D3F-AAE64CA29AFD}" type="presParOf" srcId="{62F98DFC-4B95-43FA-9524-4FEA92201CD9}" destId="{AE53DC11-477E-4110-9C96-7A665A79C674}" srcOrd="1" destOrd="0" presId="urn:microsoft.com/office/officeart/2005/8/layout/hierarchy3"/>
    <dgm:cxn modelId="{40044519-6344-4AD9-8343-BA76D62B5E6D}" type="presParOf" srcId="{AE53DC11-477E-4110-9C96-7A665A79C674}" destId="{97C98BCA-6CAC-4EB6-8B1D-B35082E79210}" srcOrd="0" destOrd="0" presId="urn:microsoft.com/office/officeart/2005/8/layout/hierarchy3"/>
    <dgm:cxn modelId="{AB4DFDE3-202D-4527-8AB3-276745E17FB7}" type="presParOf" srcId="{AE53DC11-477E-4110-9C96-7A665A79C674}" destId="{52FEE2F3-B8C7-411E-BD34-0C0D64838141}" srcOrd="1" destOrd="0" presId="urn:microsoft.com/office/officeart/2005/8/layout/hierarchy3"/>
    <dgm:cxn modelId="{A76DD717-2F7D-4EFE-A32F-15268D629561}" type="presParOf" srcId="{AE53DC11-477E-4110-9C96-7A665A79C674}" destId="{125D06D6-6570-4274-A729-69114C7AEB3F}" srcOrd="2" destOrd="0" presId="urn:microsoft.com/office/officeart/2005/8/layout/hierarchy3"/>
    <dgm:cxn modelId="{ACE92124-3F1C-4E33-9C80-D51B84C1400B}" type="presParOf" srcId="{AE53DC11-477E-4110-9C96-7A665A79C674}" destId="{9CD98601-63B4-4FD6-BC37-31F6A661A420}" srcOrd="3" destOrd="0" presId="urn:microsoft.com/office/officeart/2005/8/layout/hierarchy3"/>
    <dgm:cxn modelId="{0FAC1DE4-AF0F-4345-88C6-485DE78F4D55}" type="presParOf" srcId="{AE53DC11-477E-4110-9C96-7A665A79C674}" destId="{DD3F8339-3F39-46B4-96ED-514AC7BC3DB1}" srcOrd="4" destOrd="0" presId="urn:microsoft.com/office/officeart/2005/8/layout/hierarchy3"/>
    <dgm:cxn modelId="{5610A3DB-A521-48BD-A010-2491F0FC17DD}" type="presParOf" srcId="{AE53DC11-477E-4110-9C96-7A665A79C674}" destId="{70A355C0-C52E-44F3-A6FC-5DA6AEEBAE0C}" srcOrd="5" destOrd="0" presId="urn:microsoft.com/office/officeart/2005/8/layout/hierarchy3"/>
    <dgm:cxn modelId="{4EC7EA08-3FC1-4FE4-B5A2-D1E632B7C200}" type="presParOf" srcId="{3A356EA4-DCE8-4691-B1E7-D03F3D705812}" destId="{A8190822-56B3-4868-A1FE-A14EB7A3C927}" srcOrd="2" destOrd="0" presId="urn:microsoft.com/office/officeart/2005/8/layout/hierarchy3"/>
    <dgm:cxn modelId="{2B5BD787-DF30-4BB1-AA68-16EE02527FB7}" type="presParOf" srcId="{A8190822-56B3-4868-A1FE-A14EB7A3C927}" destId="{AF91670C-1ECA-4178-A2DB-8914AEEDAE92}" srcOrd="0" destOrd="0" presId="urn:microsoft.com/office/officeart/2005/8/layout/hierarchy3"/>
    <dgm:cxn modelId="{C02CA5B1-BE69-4850-9128-10F66EF943D3}" type="presParOf" srcId="{AF91670C-1ECA-4178-A2DB-8914AEEDAE92}" destId="{B0469DBA-F253-4A5A-B320-7E1E6CE1CB89}" srcOrd="0" destOrd="0" presId="urn:microsoft.com/office/officeart/2005/8/layout/hierarchy3"/>
    <dgm:cxn modelId="{7F90300C-9A6B-47B1-98DB-D5B26D70A2AB}" type="presParOf" srcId="{AF91670C-1ECA-4178-A2DB-8914AEEDAE92}" destId="{1C56DEAC-FB7C-4B91-825E-B0A1A7D6DA90}" srcOrd="1" destOrd="0" presId="urn:microsoft.com/office/officeart/2005/8/layout/hierarchy3"/>
    <dgm:cxn modelId="{C8CD8CA6-4FC2-4982-80B6-E6C6CDCC1924}" type="presParOf" srcId="{A8190822-56B3-4868-A1FE-A14EB7A3C927}" destId="{CB942AFB-B3AC-419A-B476-40E2EFB9F679}" srcOrd="1" destOrd="0" presId="urn:microsoft.com/office/officeart/2005/8/layout/hierarchy3"/>
    <dgm:cxn modelId="{C4A386A3-EE3E-4B7E-BBA3-6EDBAC2F66AA}" type="presParOf" srcId="{CB942AFB-B3AC-419A-B476-40E2EFB9F679}" destId="{07268D3B-3A05-4311-8545-D128E3EC836E}" srcOrd="0" destOrd="0" presId="urn:microsoft.com/office/officeart/2005/8/layout/hierarchy3"/>
    <dgm:cxn modelId="{F15F2F17-6CAA-4EAB-9E43-80EED672599D}" type="presParOf" srcId="{CB942AFB-B3AC-419A-B476-40E2EFB9F679}" destId="{8BB6E0B2-E5CC-4F24-B05E-87DFF498B375}" srcOrd="1" destOrd="0" presId="urn:microsoft.com/office/officeart/2005/8/layout/hierarchy3"/>
    <dgm:cxn modelId="{CEE1E1BD-E43C-4BFC-9CAA-899E166985E9}" type="presParOf" srcId="{CB942AFB-B3AC-419A-B476-40E2EFB9F679}" destId="{45BDAD23-8BAC-430C-83BC-D92005EF1DE4}" srcOrd="2" destOrd="0" presId="urn:microsoft.com/office/officeart/2005/8/layout/hierarchy3"/>
    <dgm:cxn modelId="{C84D8A1A-FCDF-4994-9356-A5CE66CB091E}" type="presParOf" srcId="{CB942AFB-B3AC-419A-B476-40E2EFB9F679}" destId="{1FF3E398-A770-4EB7-87A2-63EFA2B29A18}" srcOrd="3" destOrd="0" presId="urn:microsoft.com/office/officeart/2005/8/layout/hierarchy3"/>
    <dgm:cxn modelId="{B2B7BA04-02B1-41E1-B91E-6FAEA53D5504}" type="presParOf" srcId="{3A356EA4-DCE8-4691-B1E7-D03F3D705812}" destId="{60DB0CB9-717E-45B2-8C55-72AB89035799}" srcOrd="3" destOrd="0" presId="urn:microsoft.com/office/officeart/2005/8/layout/hierarchy3"/>
    <dgm:cxn modelId="{6AB06B91-A85F-485D-8021-E12034FBA890}" type="presParOf" srcId="{60DB0CB9-717E-45B2-8C55-72AB89035799}" destId="{56FE29E7-624E-4612-A034-F28CD39593F5}" srcOrd="0" destOrd="0" presId="urn:microsoft.com/office/officeart/2005/8/layout/hierarchy3"/>
    <dgm:cxn modelId="{9877E156-B090-4C6A-928C-9D7AB07DA275}" type="presParOf" srcId="{56FE29E7-624E-4612-A034-F28CD39593F5}" destId="{C9C79998-7EC4-4AFA-868D-F34A05D5CF3D}" srcOrd="0" destOrd="0" presId="urn:microsoft.com/office/officeart/2005/8/layout/hierarchy3"/>
    <dgm:cxn modelId="{119613AA-4CA3-4277-9F61-BA1EC9D4A7E1}" type="presParOf" srcId="{56FE29E7-624E-4612-A034-F28CD39593F5}" destId="{24DE2456-334E-4B81-89A1-6BF0059D18B7}" srcOrd="1" destOrd="0" presId="urn:microsoft.com/office/officeart/2005/8/layout/hierarchy3"/>
    <dgm:cxn modelId="{A58C3DB3-2876-4A40-BE5D-29D003B3AD83}" type="presParOf" srcId="{60DB0CB9-717E-45B2-8C55-72AB89035799}" destId="{A48837BE-4CF9-42E7-8543-34A0F59D91A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8FDBD-C2DD-4A3E-9284-E4D2D1B3286F}">
      <dsp:nvSpPr>
        <dsp:cNvPr id="0" name=""/>
        <dsp:cNvSpPr/>
      </dsp:nvSpPr>
      <dsp:spPr>
        <a:xfrm>
          <a:off x="4095819" y="1527048"/>
          <a:ext cx="2117323" cy="194367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Gradski sustav</a:t>
          </a:r>
        </a:p>
      </dsp:txBody>
      <dsp:txXfrm>
        <a:off x="4405894" y="1811692"/>
        <a:ext cx="1497173" cy="1374384"/>
      </dsp:txXfrm>
    </dsp:sp>
    <dsp:sp modelId="{4093E08C-A565-4058-8DE4-CA5124D784F1}">
      <dsp:nvSpPr>
        <dsp:cNvPr id="0" name=""/>
        <dsp:cNvSpPr/>
      </dsp:nvSpPr>
      <dsp:spPr>
        <a:xfrm>
          <a:off x="4066704" y="-235149"/>
          <a:ext cx="2175553" cy="1857388"/>
        </a:xfrm>
        <a:prstGeom prst="ellipse">
          <a:avLst/>
        </a:prstGeom>
        <a:solidFill>
          <a:schemeClr val="accent4">
            <a:alpha val="50000"/>
            <a:hueOff val="-496882"/>
            <a:satOff val="902"/>
            <a:lumOff val="-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Prometni sustav</a:t>
          </a:r>
        </a:p>
      </dsp:txBody>
      <dsp:txXfrm>
        <a:off x="4385306" y="36859"/>
        <a:ext cx="1538349" cy="1313372"/>
      </dsp:txXfrm>
    </dsp:sp>
    <dsp:sp modelId="{FDF0A4B5-1BF4-44ED-A19E-13F0B5B6F592}">
      <dsp:nvSpPr>
        <dsp:cNvPr id="0" name=""/>
        <dsp:cNvSpPr/>
      </dsp:nvSpPr>
      <dsp:spPr>
        <a:xfrm>
          <a:off x="5872044" y="1570190"/>
          <a:ext cx="2175553" cy="1857388"/>
        </a:xfrm>
        <a:prstGeom prst="ellipse">
          <a:avLst/>
        </a:prstGeom>
        <a:solidFill>
          <a:schemeClr val="accent4">
            <a:alpha val="50000"/>
            <a:hueOff val="-993763"/>
            <a:satOff val="1804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Energetski sustav</a:t>
          </a:r>
        </a:p>
      </dsp:txBody>
      <dsp:txXfrm>
        <a:off x="6190646" y="1842198"/>
        <a:ext cx="1538349" cy="1313372"/>
      </dsp:txXfrm>
    </dsp:sp>
    <dsp:sp modelId="{C394716B-A029-40F5-B96C-263ADE12EAC6}">
      <dsp:nvSpPr>
        <dsp:cNvPr id="0" name=""/>
        <dsp:cNvSpPr/>
      </dsp:nvSpPr>
      <dsp:spPr>
        <a:xfrm>
          <a:off x="4066704" y="3375530"/>
          <a:ext cx="2175553" cy="1857388"/>
        </a:xfrm>
        <a:prstGeom prst="ellipse">
          <a:avLst/>
        </a:prstGeom>
        <a:solidFill>
          <a:schemeClr val="accent4">
            <a:alpha val="50000"/>
            <a:hueOff val="-1490645"/>
            <a:satOff val="2705"/>
            <a:lumOff val="-9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Zbrinjavanje otpada</a:t>
          </a:r>
        </a:p>
      </dsp:txBody>
      <dsp:txXfrm>
        <a:off x="4385306" y="3647538"/>
        <a:ext cx="1538349" cy="1313372"/>
      </dsp:txXfrm>
    </dsp:sp>
    <dsp:sp modelId="{B5A47675-9727-475E-802C-81A40EB46236}">
      <dsp:nvSpPr>
        <dsp:cNvPr id="0" name=""/>
        <dsp:cNvSpPr/>
      </dsp:nvSpPr>
      <dsp:spPr>
        <a:xfrm>
          <a:off x="2261364" y="1570190"/>
          <a:ext cx="2175553" cy="1857388"/>
        </a:xfrm>
        <a:prstGeom prst="ellipse">
          <a:avLst/>
        </a:prstGeom>
        <a:solidFill>
          <a:schemeClr val="accent4">
            <a:alpha val="50000"/>
            <a:hueOff val="-1987526"/>
            <a:satOff val="3607"/>
            <a:lumOff val="-1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Namjena zemljišta</a:t>
          </a:r>
        </a:p>
      </dsp:txBody>
      <dsp:txXfrm>
        <a:off x="2579966" y="1842198"/>
        <a:ext cx="1538349" cy="1313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316A1-7806-4B6F-BD3D-C2005854C215}">
      <dsp:nvSpPr>
        <dsp:cNvPr id="0" name=""/>
        <dsp:cNvSpPr/>
      </dsp:nvSpPr>
      <dsp:spPr>
        <a:xfrm>
          <a:off x="1546" y="1229109"/>
          <a:ext cx="1777894" cy="888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/>
            <a:t>Prometni sustav grada</a:t>
          </a:r>
          <a:endParaRPr lang="hr-HR" sz="1900" kern="1200"/>
        </a:p>
      </dsp:txBody>
      <dsp:txXfrm>
        <a:off x="27582" y="1255145"/>
        <a:ext cx="1725822" cy="836875"/>
      </dsp:txXfrm>
    </dsp:sp>
    <dsp:sp modelId="{363434F7-CFE2-4FFB-B4F7-6E46232C3DEE}">
      <dsp:nvSpPr>
        <dsp:cNvPr id="0" name=""/>
        <dsp:cNvSpPr/>
      </dsp:nvSpPr>
      <dsp:spPr>
        <a:xfrm>
          <a:off x="179336" y="2118056"/>
          <a:ext cx="177789" cy="666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6710"/>
              </a:lnTo>
              <a:lnTo>
                <a:pt x="177789" y="6667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7B374B-BEEB-417E-AB76-28CEC78C7AA7}">
      <dsp:nvSpPr>
        <dsp:cNvPr id="0" name=""/>
        <dsp:cNvSpPr/>
      </dsp:nvSpPr>
      <dsp:spPr>
        <a:xfrm>
          <a:off x="357125" y="2340293"/>
          <a:ext cx="1422315" cy="888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 dirty="0" err="1"/>
            <a:t>unutargradski</a:t>
          </a:r>
          <a:r>
            <a:rPr lang="hr-HR" sz="1300" kern="1200" dirty="0"/>
            <a:t>, prigradski, međugradski</a:t>
          </a:r>
        </a:p>
      </dsp:txBody>
      <dsp:txXfrm>
        <a:off x="383161" y="2366329"/>
        <a:ext cx="1370243" cy="836875"/>
      </dsp:txXfrm>
    </dsp:sp>
    <dsp:sp modelId="{504A3659-502F-4B71-844D-3D84DAEC5D04}">
      <dsp:nvSpPr>
        <dsp:cNvPr id="0" name=""/>
        <dsp:cNvSpPr/>
      </dsp:nvSpPr>
      <dsp:spPr>
        <a:xfrm>
          <a:off x="179336" y="2118056"/>
          <a:ext cx="177789" cy="1777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7894"/>
              </a:lnTo>
              <a:lnTo>
                <a:pt x="177789" y="1777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DC2949-D5D1-42A0-8CF1-14B81051D9DF}">
      <dsp:nvSpPr>
        <dsp:cNvPr id="0" name=""/>
        <dsp:cNvSpPr/>
      </dsp:nvSpPr>
      <dsp:spPr>
        <a:xfrm>
          <a:off x="357125" y="3451477"/>
          <a:ext cx="1422315" cy="888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promet u kretanju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00" kern="1200"/>
            <a:t>cestovni (vozila, pješaci)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00" kern="1200"/>
            <a:t>javni gradski promet</a:t>
          </a:r>
        </a:p>
      </dsp:txBody>
      <dsp:txXfrm>
        <a:off x="383161" y="3477513"/>
        <a:ext cx="1370243" cy="836875"/>
      </dsp:txXfrm>
    </dsp:sp>
    <dsp:sp modelId="{26DDF6C4-2B22-48A8-BE45-5DE3BAD28367}">
      <dsp:nvSpPr>
        <dsp:cNvPr id="0" name=""/>
        <dsp:cNvSpPr/>
      </dsp:nvSpPr>
      <dsp:spPr>
        <a:xfrm>
          <a:off x="179336" y="2118056"/>
          <a:ext cx="177789" cy="2889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9078"/>
              </a:lnTo>
              <a:lnTo>
                <a:pt x="177789" y="28890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E8D9A-15AB-4B72-98D2-C72CFF253362}">
      <dsp:nvSpPr>
        <dsp:cNvPr id="0" name=""/>
        <dsp:cNvSpPr/>
      </dsp:nvSpPr>
      <dsp:spPr>
        <a:xfrm>
          <a:off x="357125" y="4562661"/>
          <a:ext cx="1422315" cy="888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promet u mirovanju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000" kern="1200"/>
            <a:t>parkirališta (nadzemna, podzemna)</a:t>
          </a:r>
        </a:p>
      </dsp:txBody>
      <dsp:txXfrm>
        <a:off x="383161" y="4588697"/>
        <a:ext cx="1370243" cy="836875"/>
      </dsp:txXfrm>
    </dsp:sp>
    <dsp:sp modelId="{27D89349-C830-4FF6-9AF3-EAAE9EFCF822}">
      <dsp:nvSpPr>
        <dsp:cNvPr id="0" name=""/>
        <dsp:cNvSpPr/>
      </dsp:nvSpPr>
      <dsp:spPr>
        <a:xfrm>
          <a:off x="2223914" y="1229109"/>
          <a:ext cx="1777894" cy="888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/>
            <a:t>Energetski sustav grada</a:t>
          </a:r>
          <a:endParaRPr lang="hr-HR" sz="1900" kern="1200"/>
        </a:p>
      </dsp:txBody>
      <dsp:txXfrm>
        <a:off x="2249950" y="1255145"/>
        <a:ext cx="1725822" cy="836875"/>
      </dsp:txXfrm>
    </dsp:sp>
    <dsp:sp modelId="{97C98BCA-6CAC-4EB6-8B1D-B35082E79210}">
      <dsp:nvSpPr>
        <dsp:cNvPr id="0" name=""/>
        <dsp:cNvSpPr/>
      </dsp:nvSpPr>
      <dsp:spPr>
        <a:xfrm>
          <a:off x="2401704" y="2118056"/>
          <a:ext cx="177789" cy="666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6710"/>
              </a:lnTo>
              <a:lnTo>
                <a:pt x="177789" y="6667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EE2F3-B8C7-411E-BD34-0C0D64838141}">
      <dsp:nvSpPr>
        <dsp:cNvPr id="0" name=""/>
        <dsp:cNvSpPr/>
      </dsp:nvSpPr>
      <dsp:spPr>
        <a:xfrm>
          <a:off x="2579493" y="2340293"/>
          <a:ext cx="1422315" cy="888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nadzemni i podzemni kabeli za dopremu električne energije</a:t>
          </a:r>
        </a:p>
      </dsp:txBody>
      <dsp:txXfrm>
        <a:off x="2605529" y="2366329"/>
        <a:ext cx="1370243" cy="836875"/>
      </dsp:txXfrm>
    </dsp:sp>
    <dsp:sp modelId="{125D06D6-6570-4274-A729-69114C7AEB3F}">
      <dsp:nvSpPr>
        <dsp:cNvPr id="0" name=""/>
        <dsp:cNvSpPr/>
      </dsp:nvSpPr>
      <dsp:spPr>
        <a:xfrm>
          <a:off x="2401704" y="2118056"/>
          <a:ext cx="177789" cy="1777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7894"/>
              </a:lnTo>
              <a:lnTo>
                <a:pt x="177789" y="1777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98601-63B4-4FD6-BC37-31F6A661A420}">
      <dsp:nvSpPr>
        <dsp:cNvPr id="0" name=""/>
        <dsp:cNvSpPr/>
      </dsp:nvSpPr>
      <dsp:spPr>
        <a:xfrm>
          <a:off x="2579493" y="3451477"/>
          <a:ext cx="1422315" cy="888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toplovodi</a:t>
          </a:r>
        </a:p>
      </dsp:txBody>
      <dsp:txXfrm>
        <a:off x="2605529" y="3477513"/>
        <a:ext cx="1370243" cy="836875"/>
      </dsp:txXfrm>
    </dsp:sp>
    <dsp:sp modelId="{DD3F8339-3F39-46B4-96ED-514AC7BC3DB1}">
      <dsp:nvSpPr>
        <dsp:cNvPr id="0" name=""/>
        <dsp:cNvSpPr/>
      </dsp:nvSpPr>
      <dsp:spPr>
        <a:xfrm>
          <a:off x="2401704" y="2118056"/>
          <a:ext cx="177789" cy="2889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9078"/>
              </a:lnTo>
              <a:lnTo>
                <a:pt x="177789" y="28890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A355C0-C52E-44F3-A6FC-5DA6AEEBAE0C}">
      <dsp:nvSpPr>
        <dsp:cNvPr id="0" name=""/>
        <dsp:cNvSpPr/>
      </dsp:nvSpPr>
      <dsp:spPr>
        <a:xfrm>
          <a:off x="2579493" y="4562661"/>
          <a:ext cx="1422315" cy="888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plinovodi</a:t>
          </a:r>
        </a:p>
      </dsp:txBody>
      <dsp:txXfrm>
        <a:off x="2605529" y="4588697"/>
        <a:ext cx="1370243" cy="836875"/>
      </dsp:txXfrm>
    </dsp:sp>
    <dsp:sp modelId="{B0469DBA-F253-4A5A-B320-7E1E6CE1CB89}">
      <dsp:nvSpPr>
        <dsp:cNvPr id="0" name=""/>
        <dsp:cNvSpPr/>
      </dsp:nvSpPr>
      <dsp:spPr>
        <a:xfrm>
          <a:off x="4446282" y="1229109"/>
          <a:ext cx="1777894" cy="888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/>
            <a:t>Zbrinjavanje otpada</a:t>
          </a:r>
          <a:endParaRPr lang="hr-HR" sz="1900" kern="1200"/>
        </a:p>
      </dsp:txBody>
      <dsp:txXfrm>
        <a:off x="4472318" y="1255145"/>
        <a:ext cx="1725822" cy="836875"/>
      </dsp:txXfrm>
    </dsp:sp>
    <dsp:sp modelId="{07268D3B-3A05-4311-8545-D128E3EC836E}">
      <dsp:nvSpPr>
        <dsp:cNvPr id="0" name=""/>
        <dsp:cNvSpPr/>
      </dsp:nvSpPr>
      <dsp:spPr>
        <a:xfrm>
          <a:off x="4624072" y="2118056"/>
          <a:ext cx="177789" cy="666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6710"/>
              </a:lnTo>
              <a:lnTo>
                <a:pt x="177789" y="6667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6E0B2-E5CC-4F24-B05E-87DFF498B375}">
      <dsp:nvSpPr>
        <dsp:cNvPr id="0" name=""/>
        <dsp:cNvSpPr/>
      </dsp:nvSpPr>
      <dsp:spPr>
        <a:xfrm>
          <a:off x="4801861" y="2340293"/>
          <a:ext cx="1422315" cy="888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razvrstavanje otpada u kućama</a:t>
          </a:r>
        </a:p>
      </dsp:txBody>
      <dsp:txXfrm>
        <a:off x="4827897" y="2366329"/>
        <a:ext cx="1370243" cy="836875"/>
      </dsp:txXfrm>
    </dsp:sp>
    <dsp:sp modelId="{45BDAD23-8BAC-430C-83BC-D92005EF1DE4}">
      <dsp:nvSpPr>
        <dsp:cNvPr id="0" name=""/>
        <dsp:cNvSpPr/>
      </dsp:nvSpPr>
      <dsp:spPr>
        <a:xfrm>
          <a:off x="4624072" y="2118056"/>
          <a:ext cx="177789" cy="17778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7894"/>
              </a:lnTo>
              <a:lnTo>
                <a:pt x="177789" y="1777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F3E398-A770-4EB7-87A2-63EFA2B29A18}">
      <dsp:nvSpPr>
        <dsp:cNvPr id="0" name=""/>
        <dsp:cNvSpPr/>
      </dsp:nvSpPr>
      <dsp:spPr>
        <a:xfrm>
          <a:off x="4801861" y="3451477"/>
          <a:ext cx="1422315" cy="8889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recikliranje</a:t>
          </a:r>
        </a:p>
      </dsp:txBody>
      <dsp:txXfrm>
        <a:off x="4827897" y="3477513"/>
        <a:ext cx="1370243" cy="836875"/>
      </dsp:txXfrm>
    </dsp:sp>
    <dsp:sp modelId="{C9C79998-7EC4-4AFA-868D-F34A05D5CF3D}">
      <dsp:nvSpPr>
        <dsp:cNvPr id="0" name=""/>
        <dsp:cNvSpPr/>
      </dsp:nvSpPr>
      <dsp:spPr>
        <a:xfrm>
          <a:off x="6668650" y="1229109"/>
          <a:ext cx="1777894" cy="8889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spalionice i odlagališta otpada</a:t>
          </a:r>
        </a:p>
      </dsp:txBody>
      <dsp:txXfrm>
        <a:off x="6694686" y="1255145"/>
        <a:ext cx="1725822" cy="836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15FB5-089F-48FD-837B-F3DB605B30B7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BAC79-64B3-4786-B0E0-862FE65B80C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533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F937A20-946F-4FE9-9157-769BA906E7B5}" type="slidenum">
              <a:rPr lang="hr-HR" noProof="0" smtClean="0"/>
              <a:t>3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35353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F937A20-946F-4FE9-9157-769BA906E7B5}" type="slidenum">
              <a:rPr lang="hr-HR" noProof="0" smtClean="0"/>
              <a:t>5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49772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F937A20-946F-4FE9-9157-769BA906E7B5}" type="slidenum">
              <a:rPr lang="hr-HR" noProof="0" smtClean="0"/>
              <a:t>11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86365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8805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867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0873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A8F506F-B86A-4ED9-8B4D-4ABFDC57F3B5}" type="datetime1">
              <a:rPr lang="hr-HR" noProof="0" smtClean="0"/>
              <a:t>27.1.2026.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8150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69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8860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016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50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025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802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48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63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BF081FA-8CA3-4763-9D7B-6FB18CCAAC83}" type="datetimeFigureOut">
              <a:rPr lang="hr-HR" smtClean="0"/>
              <a:t>27.1.2026.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D36BB07-FE94-40C6-BF6E-D4CC4566024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640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9B3DEDA-A401-40E6-A61E-3392A387D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30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Gradski sustavi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A37AE8-7588-4DA9-A9D5-AE29B7056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1695" y="1402080"/>
            <a:ext cx="5320696" cy="4053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Odgojno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obrazovni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ciljevi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Učenik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opisuje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elemente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gradskog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sustava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namjena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površina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prometni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sustav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energetski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sustav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zbrinjavanje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otpada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Primjenjuje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inovativna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kreativna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rješenja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Promiče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kvalitetu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života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zajednici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874ADD1-894F-4A4A-9821-A1988648733C}"/>
              </a:ext>
            </a:extLst>
          </p:cNvPr>
          <p:cNvSpPr txBox="1"/>
          <p:nvPr/>
        </p:nvSpPr>
        <p:spPr>
          <a:xfrm>
            <a:off x="8082116" y="5968181"/>
            <a:ext cx="255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Ivila </a:t>
            </a:r>
            <a:r>
              <a:rPr lang="hr-HR" dirty="0" err="1"/>
              <a:t>Dender</a:t>
            </a:r>
            <a:r>
              <a:rPr lang="hr-HR" dirty="0"/>
              <a:t>, profesor</a:t>
            </a:r>
          </a:p>
        </p:txBody>
      </p:sp>
    </p:spTree>
    <p:extLst>
      <p:ext uri="{BB962C8B-B14F-4D97-AF65-F5344CB8AC3E}">
        <p14:creationId xmlns:p14="http://schemas.microsoft.com/office/powerpoint/2010/main" val="3549312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80D7AAFA-CDBE-4CC8-9821-56C0D2C5E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1" y="159134"/>
            <a:ext cx="11499572" cy="6520070"/>
          </a:xfrm>
        </p:spPr>
      </p:pic>
    </p:spTree>
    <p:extLst>
      <p:ext uri="{BB962C8B-B14F-4D97-AF65-F5344CB8AC3E}">
        <p14:creationId xmlns:p14="http://schemas.microsoft.com/office/powerpoint/2010/main" val="3731970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850E6A-7D58-46A8-A492-C51F1BE0B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hr-HR"/>
              <a:t>Kako utjecati na GUP?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92ED6C6-13A5-4ADE-B685-CB03FA1E7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>
            <a:normAutofit/>
          </a:bodyPr>
          <a:lstStyle/>
          <a:p>
            <a:r>
              <a:rPr lang="hr-HR" sz="2800" dirty="0"/>
              <a:t>Izbori</a:t>
            </a:r>
          </a:p>
          <a:p>
            <a:r>
              <a:rPr lang="hr-HR" sz="2800" dirty="0"/>
              <a:t>Građanski aktivizam</a:t>
            </a:r>
          </a:p>
          <a:p>
            <a:r>
              <a:rPr lang="hr-HR" sz="2800" dirty="0"/>
              <a:t>Udruge građana</a:t>
            </a:r>
          </a:p>
        </p:txBody>
      </p:sp>
    </p:spTree>
    <p:extLst>
      <p:ext uri="{BB962C8B-B14F-4D97-AF65-F5344CB8AC3E}">
        <p14:creationId xmlns:p14="http://schemas.microsoft.com/office/powerpoint/2010/main" val="10066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8DDF920B-C513-4CFD-9BFD-6C74E2A89C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88641"/>
          <a:ext cx="8448092" cy="668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kstniOkvir 7">
            <a:extLst>
              <a:ext uri="{FF2B5EF4-FFF2-40B4-BE49-F238E27FC236}">
                <a16:creationId xmlns:a16="http://schemas.microsoft.com/office/drawing/2014/main" id="{0E5754B6-5B50-4930-B858-82BD7B70FEED}"/>
              </a:ext>
            </a:extLst>
          </p:cNvPr>
          <p:cNvSpPr txBox="1"/>
          <p:nvPr/>
        </p:nvSpPr>
        <p:spPr>
          <a:xfrm>
            <a:off x="8448092" y="867746"/>
            <a:ext cx="356662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r-HR" sz="1600" dirty="0"/>
              <a:t>Za gradski su promet važna dva oblika, a to su promet u _____________________, koji se odnosi na kretanje vozila, te promet u____________________, koji se odnosi na mogućnosti parkiranja.</a:t>
            </a:r>
            <a:br>
              <a:rPr lang="hr-HR" sz="1600" dirty="0"/>
            </a:br>
            <a:endParaRPr lang="hr-HR" sz="1600" dirty="0"/>
          </a:p>
          <a:p>
            <a:pPr marL="342900" indent="-342900">
              <a:buFont typeface="+mj-lt"/>
              <a:buAutoNum type="arabicPeriod"/>
            </a:pPr>
            <a:r>
              <a:rPr lang="hr-HR" sz="1600" dirty="0"/>
              <a:t>Na što se sve odnosi premet u kretanju?</a:t>
            </a:r>
          </a:p>
          <a:p>
            <a:pPr marL="342900" indent="-342900">
              <a:buFont typeface="+mj-lt"/>
              <a:buAutoNum type="arabicPeriod"/>
            </a:pPr>
            <a:endParaRPr lang="hr-HR" sz="1600" dirty="0"/>
          </a:p>
          <a:p>
            <a:pPr marL="342900" indent="-342900">
              <a:buFont typeface="+mj-lt"/>
              <a:buAutoNum type="arabicPeriod"/>
            </a:pPr>
            <a:r>
              <a:rPr lang="hr-HR" sz="1600" dirty="0"/>
              <a:t>Zašto je promet u mirovanju sve veći problem gradova? </a:t>
            </a:r>
          </a:p>
          <a:p>
            <a:pPr marL="342900" indent="-342900">
              <a:buFont typeface="+mj-lt"/>
              <a:buAutoNum type="arabicPeriod"/>
            </a:pPr>
            <a:endParaRPr lang="hr-HR" sz="1600" dirty="0"/>
          </a:p>
          <a:p>
            <a:pPr marL="342900" indent="-342900">
              <a:buFont typeface="+mj-lt"/>
              <a:buAutoNum type="arabicPeriod"/>
            </a:pPr>
            <a:r>
              <a:rPr lang="hr-HR" sz="1600" dirty="0"/>
              <a:t>Navedi neke suvremene promjene u energetskim sustavima gradova!</a:t>
            </a:r>
            <a:br>
              <a:rPr lang="hr-HR" sz="1600" dirty="0"/>
            </a:br>
            <a:endParaRPr lang="hr-HR" sz="1600" dirty="0"/>
          </a:p>
          <a:p>
            <a:pPr marL="342900" indent="-342900">
              <a:buFont typeface="+mj-lt"/>
              <a:buAutoNum type="arabicPeriod"/>
            </a:pPr>
            <a:r>
              <a:rPr lang="hr-HR" sz="1600" dirty="0"/>
              <a:t>Istraži na koji način se zbrinjava otpad u tvom mjestu stanovanja.</a:t>
            </a:r>
          </a:p>
        </p:txBody>
      </p:sp>
    </p:spTree>
    <p:extLst>
      <p:ext uri="{BB962C8B-B14F-4D97-AF65-F5344CB8AC3E}">
        <p14:creationId xmlns:p14="http://schemas.microsoft.com/office/powerpoint/2010/main" val="11028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8C0484-BC48-4C5E-A549-566806A9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hr-HR" dirty="0"/>
              <a:t>Ponovimo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F362C6B9-450D-41F6-8F4D-00A023444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r-HR" dirty="0">
                <a:latin typeface="Segoe UI Semilight"/>
                <a:cs typeface="Segoe UI Semilight"/>
              </a:rPr>
              <a:t>1. Opišite elemente gradskog sustava prema namjeni površina.</a:t>
            </a:r>
          </a:p>
          <a:p>
            <a:r>
              <a:rPr lang="hr-HR" dirty="0">
                <a:latin typeface="Segoe UI Semilight"/>
                <a:cs typeface="Segoe UI Semilight"/>
              </a:rPr>
              <a:t>2. Zadatak: zamislite da ste gradonačelnik/</a:t>
            </a:r>
            <a:r>
              <a:rPr lang="hr-HR" dirty="0" err="1">
                <a:latin typeface="Segoe UI Semilight"/>
                <a:cs typeface="Segoe UI Semilight"/>
              </a:rPr>
              <a:t>ca</a:t>
            </a:r>
            <a:r>
              <a:rPr lang="hr-HR" dirty="0">
                <a:latin typeface="Segoe UI Semilight"/>
                <a:cs typeface="Segoe UI Semilight"/>
              </a:rPr>
              <a:t> grada/načelnik/</a:t>
            </a:r>
            <a:r>
              <a:rPr lang="hr-HR" dirty="0" err="1">
                <a:latin typeface="Segoe UI Semilight"/>
                <a:cs typeface="Segoe UI Semilight"/>
              </a:rPr>
              <a:t>ca</a:t>
            </a:r>
            <a:r>
              <a:rPr lang="hr-HR" dirty="0">
                <a:latin typeface="Segoe UI Semilight"/>
                <a:cs typeface="Segoe UI Semilight"/>
              </a:rPr>
              <a:t> općine u kojoj živite. Na mrežnim stranicama grada/općine pronađite GUP te razmislite i predložite što bi se moglo i trebalo promijeniti u njegovoj strukturi kako bi se prostor bolje iskoristio te kako bi se sačuvao okoliš? Istražite na koji način vaše ideje mogu postati dio GUP-a vašega grada ili općine?</a:t>
            </a:r>
          </a:p>
        </p:txBody>
      </p:sp>
    </p:spTree>
    <p:extLst>
      <p:ext uri="{BB962C8B-B14F-4D97-AF65-F5344CB8AC3E}">
        <p14:creationId xmlns:p14="http://schemas.microsoft.com/office/powerpoint/2010/main" val="32175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8622" y="465498"/>
            <a:ext cx="10657184" cy="888269"/>
          </a:xfrm>
        </p:spPr>
        <p:txBody>
          <a:bodyPr>
            <a:normAutofit fontScale="90000"/>
          </a:bodyPr>
          <a:lstStyle/>
          <a:p>
            <a:r>
              <a:rPr lang="hr-HR" sz="2800" dirty="0"/>
              <a:t>Zone u gradovima razlikuju se oblikom, izgledom i namjenom. 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00" y="2065697"/>
            <a:ext cx="10657184" cy="2707561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4871514" y="4842277"/>
            <a:ext cx="1163300" cy="527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hr-HR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6162205" y="4866462"/>
            <a:ext cx="1111441" cy="527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hr-HR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3525949" y="4843532"/>
            <a:ext cx="1115777" cy="509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hr-HR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2131148" y="4840418"/>
            <a:ext cx="1163300" cy="527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hr-HR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7268533" y="4711857"/>
            <a:ext cx="116473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hr-HR" sz="1600" b="1" dirty="0"/>
              <a:t>stambena četvrt srednjeg sloja</a:t>
            </a:r>
            <a:endParaRPr lang="hr-HR" sz="1600" b="1" dirty="0">
              <a:cs typeface="Calibri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8498477" y="4764097"/>
            <a:ext cx="864880" cy="9790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hr-HR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1053345" y="4800882"/>
            <a:ext cx="974561" cy="8470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hr-HR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9550045" y="4875575"/>
            <a:ext cx="971481" cy="536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hr-HR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163285" y="4869377"/>
            <a:ext cx="681667" cy="537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hr-HR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Pravokutnik 14"/>
          <p:cNvSpPr/>
          <p:nvPr/>
        </p:nvSpPr>
        <p:spPr>
          <a:xfrm>
            <a:off x="10642507" y="4903235"/>
            <a:ext cx="462108" cy="537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hr-HR" dirty="0"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TekstniOkvir 16"/>
          <p:cNvSpPr txBox="1"/>
          <p:nvPr/>
        </p:nvSpPr>
        <p:spPr>
          <a:xfrm>
            <a:off x="5093304" y="4924519"/>
            <a:ext cx="9078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b="1" dirty="0"/>
              <a:t>CBD</a:t>
            </a:r>
            <a:endParaRPr lang="hr-HR" b="1">
              <a:cs typeface="Calibri"/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2135008" y="4772865"/>
            <a:ext cx="11947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1600" b="1" dirty="0"/>
              <a:t>laka industrija</a:t>
            </a:r>
            <a:endParaRPr lang="hr-HR" sz="1600" b="1" dirty="0">
              <a:cs typeface="Calibri"/>
            </a:endParaRPr>
          </a:p>
        </p:txBody>
      </p:sp>
      <p:sp>
        <p:nvSpPr>
          <p:cNvPr id="20" name="TekstniOkvir 19"/>
          <p:cNvSpPr txBox="1"/>
          <p:nvPr/>
        </p:nvSpPr>
        <p:spPr>
          <a:xfrm>
            <a:off x="979110" y="4696374"/>
            <a:ext cx="115182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1600" b="1" dirty="0"/>
              <a:t>stambena četvrt nižeg sloja</a:t>
            </a:r>
            <a:endParaRPr lang="hr-HR" sz="1600" b="1" dirty="0">
              <a:cs typeface="Calibri"/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8352810" y="4681821"/>
            <a:ext cx="118207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1600" b="1" dirty="0"/>
              <a:t>stambena četvrt višeg sloja</a:t>
            </a:r>
            <a:endParaRPr lang="hr-HR" sz="1600" b="1" dirty="0">
              <a:cs typeface="Calibri"/>
            </a:endParaRPr>
          </a:p>
        </p:txBody>
      </p:sp>
      <p:sp>
        <p:nvSpPr>
          <p:cNvPr id="22" name="TekstniOkvir 21"/>
          <p:cNvSpPr txBox="1"/>
          <p:nvPr/>
        </p:nvSpPr>
        <p:spPr>
          <a:xfrm>
            <a:off x="3532337" y="4815155"/>
            <a:ext cx="122540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1600" b="1" dirty="0"/>
              <a:t>zona rekreacije</a:t>
            </a:r>
            <a:r>
              <a:rPr lang="hr-HR" sz="1400" b="1" dirty="0"/>
              <a:t> </a:t>
            </a:r>
            <a:endParaRPr lang="hr-HR" sz="1400" b="1" dirty="0">
              <a:cs typeface="Calibri"/>
            </a:endParaRPr>
          </a:p>
        </p:txBody>
      </p:sp>
      <p:sp>
        <p:nvSpPr>
          <p:cNvPr id="23" name="TekstniOkvir 22"/>
          <p:cNvSpPr txBox="1"/>
          <p:nvPr/>
        </p:nvSpPr>
        <p:spPr>
          <a:xfrm>
            <a:off x="77865" y="4877236"/>
            <a:ext cx="88721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1600" b="1" dirty="0"/>
              <a:t>zelena zona</a:t>
            </a:r>
            <a:endParaRPr lang="hr-HR" sz="1600" b="1" dirty="0">
              <a:cs typeface="Calibri"/>
            </a:endParaRPr>
          </a:p>
        </p:txBody>
      </p:sp>
      <p:sp>
        <p:nvSpPr>
          <p:cNvPr id="24" name="TekstniOkvir 23"/>
          <p:cNvSpPr txBox="1"/>
          <p:nvPr/>
        </p:nvSpPr>
        <p:spPr>
          <a:xfrm>
            <a:off x="10660056" y="4845968"/>
            <a:ext cx="88911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1600" b="1" dirty="0"/>
              <a:t>zelena zona</a:t>
            </a:r>
            <a:endParaRPr lang="hr-HR" sz="1600" b="1" dirty="0">
              <a:cs typeface="Calibri"/>
            </a:endParaRPr>
          </a:p>
        </p:txBody>
      </p:sp>
      <p:sp>
        <p:nvSpPr>
          <p:cNvPr id="25" name="TekstniOkvir 24"/>
          <p:cNvSpPr txBox="1"/>
          <p:nvPr/>
        </p:nvSpPr>
        <p:spPr>
          <a:xfrm>
            <a:off x="6094749" y="4846200"/>
            <a:ext cx="111883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1600" b="1" dirty="0"/>
              <a:t>muzeji i knjižnice</a:t>
            </a:r>
            <a:endParaRPr lang="hr-HR" sz="1600" b="1">
              <a:cs typeface="Calibri"/>
            </a:endParaRPr>
          </a:p>
        </p:txBody>
      </p:sp>
      <p:sp>
        <p:nvSpPr>
          <p:cNvPr id="27" name="TekstniOkvir 26"/>
          <p:cNvSpPr txBox="1"/>
          <p:nvPr/>
        </p:nvSpPr>
        <p:spPr>
          <a:xfrm>
            <a:off x="9248300" y="4840913"/>
            <a:ext cx="157496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HR" sz="1600" b="1" dirty="0"/>
              <a:t>poduzetnička zona</a:t>
            </a:r>
            <a:endParaRPr lang="hr-HR" sz="1600" b="1" dirty="0">
              <a:cs typeface="Calibri"/>
            </a:endParaRPr>
          </a:p>
        </p:txBody>
      </p:sp>
      <p:sp>
        <p:nvSpPr>
          <p:cNvPr id="28" name="TekstniOkvir 27"/>
          <p:cNvSpPr txBox="1"/>
          <p:nvPr/>
        </p:nvSpPr>
        <p:spPr>
          <a:xfrm>
            <a:off x="844766" y="1486123"/>
            <a:ext cx="2526460" cy="383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1.stambena gradska zona</a:t>
            </a:r>
          </a:p>
        </p:txBody>
      </p:sp>
      <p:sp>
        <p:nvSpPr>
          <p:cNvPr id="29" name="TekstniOkvir 28"/>
          <p:cNvSpPr txBox="1"/>
          <p:nvPr/>
        </p:nvSpPr>
        <p:spPr>
          <a:xfrm>
            <a:off x="3586346" y="1468115"/>
            <a:ext cx="2756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2. industrijska gradska zona</a:t>
            </a:r>
          </a:p>
        </p:txBody>
      </p:sp>
      <p:sp>
        <p:nvSpPr>
          <p:cNvPr id="30" name="TekstniOkvir 29"/>
          <p:cNvSpPr txBox="1"/>
          <p:nvPr/>
        </p:nvSpPr>
        <p:spPr>
          <a:xfrm>
            <a:off x="8605655" y="1481315"/>
            <a:ext cx="286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4. rekreacijska gradska zona</a:t>
            </a:r>
          </a:p>
        </p:txBody>
      </p:sp>
      <p:sp>
        <p:nvSpPr>
          <p:cNvPr id="31" name="TekstniOkvir 30"/>
          <p:cNvSpPr txBox="1"/>
          <p:nvPr/>
        </p:nvSpPr>
        <p:spPr>
          <a:xfrm>
            <a:off x="6102044" y="1464528"/>
            <a:ext cx="263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3. trgovačka (poslovna) gradska zona</a:t>
            </a:r>
          </a:p>
        </p:txBody>
      </p:sp>
      <p:sp>
        <p:nvSpPr>
          <p:cNvPr id="32" name="TekstniOkvir 31"/>
          <p:cNvSpPr txBox="1"/>
          <p:nvPr/>
        </p:nvSpPr>
        <p:spPr>
          <a:xfrm>
            <a:off x="7740098" y="2704803"/>
            <a:ext cx="3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</a:t>
            </a:r>
          </a:p>
        </p:txBody>
      </p:sp>
      <p:sp>
        <p:nvSpPr>
          <p:cNvPr id="33" name="TekstniOkvir 32"/>
          <p:cNvSpPr txBox="1"/>
          <p:nvPr/>
        </p:nvSpPr>
        <p:spPr>
          <a:xfrm>
            <a:off x="1185620" y="2660804"/>
            <a:ext cx="3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</a:t>
            </a:r>
          </a:p>
        </p:txBody>
      </p:sp>
      <p:sp>
        <p:nvSpPr>
          <p:cNvPr id="34" name="TekstniOkvir 33"/>
          <p:cNvSpPr txBox="1"/>
          <p:nvPr/>
        </p:nvSpPr>
        <p:spPr>
          <a:xfrm>
            <a:off x="8795640" y="3373978"/>
            <a:ext cx="3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1</a:t>
            </a:r>
          </a:p>
        </p:txBody>
      </p:sp>
      <p:sp>
        <p:nvSpPr>
          <p:cNvPr id="35" name="TekstniOkvir 34"/>
          <p:cNvSpPr txBox="1"/>
          <p:nvPr/>
        </p:nvSpPr>
        <p:spPr>
          <a:xfrm>
            <a:off x="2766888" y="2930081"/>
            <a:ext cx="3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2</a:t>
            </a:r>
          </a:p>
        </p:txBody>
      </p:sp>
      <p:sp>
        <p:nvSpPr>
          <p:cNvPr id="36" name="TekstniOkvir 35"/>
          <p:cNvSpPr txBox="1"/>
          <p:nvPr/>
        </p:nvSpPr>
        <p:spPr>
          <a:xfrm>
            <a:off x="5530505" y="2240323"/>
            <a:ext cx="3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3</a:t>
            </a:r>
          </a:p>
        </p:txBody>
      </p:sp>
      <p:sp>
        <p:nvSpPr>
          <p:cNvPr id="37" name="TekstniOkvir 36"/>
          <p:cNvSpPr txBox="1"/>
          <p:nvPr/>
        </p:nvSpPr>
        <p:spPr>
          <a:xfrm>
            <a:off x="10035786" y="2660804"/>
            <a:ext cx="3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3</a:t>
            </a:r>
          </a:p>
        </p:txBody>
      </p:sp>
      <p:sp>
        <p:nvSpPr>
          <p:cNvPr id="38" name="TekstniOkvir 37"/>
          <p:cNvSpPr txBox="1"/>
          <p:nvPr/>
        </p:nvSpPr>
        <p:spPr>
          <a:xfrm>
            <a:off x="4081074" y="2599127"/>
            <a:ext cx="3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4</a:t>
            </a:r>
          </a:p>
        </p:txBody>
      </p:sp>
      <p:sp>
        <p:nvSpPr>
          <p:cNvPr id="39" name="TekstniOkvir 38"/>
          <p:cNvSpPr txBox="1"/>
          <p:nvPr/>
        </p:nvSpPr>
        <p:spPr>
          <a:xfrm>
            <a:off x="10637307" y="2748662"/>
            <a:ext cx="3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4</a:t>
            </a:r>
          </a:p>
        </p:txBody>
      </p:sp>
      <p:sp>
        <p:nvSpPr>
          <p:cNvPr id="40" name="TekstniOkvir 39"/>
          <p:cNvSpPr txBox="1"/>
          <p:nvPr/>
        </p:nvSpPr>
        <p:spPr>
          <a:xfrm>
            <a:off x="589591" y="3074135"/>
            <a:ext cx="37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4</a:t>
            </a:r>
          </a:p>
        </p:txBody>
      </p:sp>
      <p:cxnSp>
        <p:nvCxnSpPr>
          <p:cNvPr id="26" name="Ravni poveznik sa strelicom 25"/>
          <p:cNvCxnSpPr>
            <a:cxnSpLocks/>
          </p:cNvCxnSpPr>
          <p:nvPr/>
        </p:nvCxnSpPr>
        <p:spPr>
          <a:xfrm>
            <a:off x="2276380" y="1935720"/>
            <a:ext cx="5463718" cy="994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vni poveznik sa strelicom 42"/>
          <p:cNvCxnSpPr/>
          <p:nvPr/>
        </p:nvCxnSpPr>
        <p:spPr>
          <a:xfrm>
            <a:off x="2276380" y="1943038"/>
            <a:ext cx="6519260" cy="1650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vni poveznik sa strelicom 46"/>
          <p:cNvCxnSpPr/>
          <p:nvPr/>
        </p:nvCxnSpPr>
        <p:spPr>
          <a:xfrm flipH="1">
            <a:off x="1415480" y="1946888"/>
            <a:ext cx="802291" cy="531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niOkvir 50"/>
          <p:cNvSpPr txBox="1"/>
          <p:nvPr/>
        </p:nvSpPr>
        <p:spPr>
          <a:xfrm>
            <a:off x="1763878" y="6130967"/>
            <a:ext cx="854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Južnoafrički grad: funkcionalno-prostorna struktura </a:t>
            </a:r>
          </a:p>
        </p:txBody>
      </p:sp>
      <p:sp>
        <p:nvSpPr>
          <p:cNvPr id="3" name="Pravokutnik 2"/>
          <p:cNvSpPr/>
          <p:nvPr/>
        </p:nvSpPr>
        <p:spPr>
          <a:xfrm>
            <a:off x="4454950" y="4283917"/>
            <a:ext cx="1439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r-HR" sz="1000" dirty="0"/>
              <a:t>https://pixabay.com/</a:t>
            </a:r>
            <a:r>
              <a:rPr lang="en-US" sz="8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​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737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D80C6749-D386-4564-8E29-C1E949C9BAAE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941518" y="930115"/>
          <a:ext cx="10308963" cy="4997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42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78FDBD-C2DD-4A3E-9284-E4D2D1B32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93E08C-A565-4058-8DE4-CA5124D78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F0A4B5-1BF4-44ED-A19E-13F0B5B6F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94716B-A029-40F5-B96C-263ADE12E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A47675-9727-475E-802C-81A40EB46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4ED0A302-8E5C-4C0B-85BE-24BB97ECD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125539"/>
            <a:ext cx="77771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dirty="0">
                <a:latin typeface="Calibri" pitchFamily="34" charset="0"/>
              </a:rPr>
              <a:t>namjena površina pokazuje </a:t>
            </a:r>
            <a:r>
              <a:rPr lang="hr-HR" b="1" dirty="0">
                <a:solidFill>
                  <a:srgbClr val="006600"/>
                </a:solidFill>
                <a:latin typeface="Calibri" pitchFamily="34" charset="0"/>
              </a:rPr>
              <a:t>načine iskorištavanja gradskog zemljišta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dirty="0"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 b="1" dirty="0">
                <a:solidFill>
                  <a:srgbClr val="006600"/>
                </a:solidFill>
                <a:latin typeface="Calibri" pitchFamily="34" charset="0"/>
              </a:rPr>
              <a:t>zone pojedine namjene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hr-HR" dirty="0"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hr-HR">
                <a:latin typeface="Calibri" pitchFamily="34" charset="0"/>
              </a:rPr>
              <a:t>zona </a:t>
            </a:r>
            <a:r>
              <a:rPr lang="hr-HR" dirty="0">
                <a:latin typeface="Calibri" pitchFamily="34" charset="0"/>
              </a:rPr>
              <a:t>rada, stanovanja, opskrbe, rekreacije i odmora – </a:t>
            </a:r>
            <a:r>
              <a:rPr lang="hr-HR" b="1" dirty="0">
                <a:solidFill>
                  <a:srgbClr val="006600"/>
                </a:solidFill>
                <a:latin typeface="Calibri" pitchFamily="34" charset="0"/>
              </a:rPr>
              <a:t>dominantne zone u gradu</a:t>
            </a:r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4FC89756-94D8-490E-9B33-5952F4AD70B6}"/>
              </a:ext>
            </a:extLst>
          </p:cNvPr>
          <p:cNvSpPr/>
          <p:nvPr/>
        </p:nvSpPr>
        <p:spPr>
          <a:xfrm>
            <a:off x="6564313" y="6086476"/>
            <a:ext cx="31496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400" i="1" dirty="0">
                <a:latin typeface="+mj-lt"/>
              </a:rPr>
              <a:t>Četiri glavne namjene gradskih površina</a:t>
            </a:r>
            <a:endParaRPr lang="hr-HR" sz="1400" i="1" dirty="0">
              <a:latin typeface="+mj-lt"/>
            </a:endParaRPr>
          </a:p>
        </p:txBody>
      </p:sp>
      <p:pic>
        <p:nvPicPr>
          <p:cNvPr id="6" name="Slika 5" descr="Slika na kojoj se prikazuje muškarac&#10;&#10;Opis je automatski generiran">
            <a:extLst>
              <a:ext uri="{FF2B5EF4-FFF2-40B4-BE49-F238E27FC236}">
                <a16:creationId xmlns:a16="http://schemas.microsoft.com/office/drawing/2014/main" id="{2AB6E453-180C-43AE-9B33-FE30D61A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9" y="2778125"/>
            <a:ext cx="72358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7D3E13-A8A2-4FD1-8307-31AAF068A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3" y="4665605"/>
            <a:ext cx="6788164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kern="1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Namjena površina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8AF7767-4ABE-4AB0-8082-4132B8C13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3" y="5958038"/>
            <a:ext cx="6788164" cy="42444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500"/>
              <a:t>Koje dijelove grada prema namjeni možete prepoznati na fotografijama? </a:t>
            </a:r>
          </a:p>
        </p:txBody>
      </p:sp>
      <p:pic>
        <p:nvPicPr>
          <p:cNvPr id="4" name="Slika 3" descr="Slika na kojoj se prikazuje na otvorenom, nebo, grad&#10;&#10;Opis je automatski generiran">
            <a:extLst>
              <a:ext uri="{FF2B5EF4-FFF2-40B4-BE49-F238E27FC236}">
                <a16:creationId xmlns:a16="http://schemas.microsoft.com/office/drawing/2014/main" id="{E6D54C92-BCE6-4F0E-92F0-11A6E59F8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76" r="9495" b="3"/>
          <a:stretch/>
        </p:blipFill>
        <p:spPr>
          <a:xfrm>
            <a:off x="306314" y="334791"/>
            <a:ext cx="4541990" cy="4024647"/>
          </a:xfrm>
          <a:prstGeom prst="rect">
            <a:avLst/>
          </a:prstGeom>
        </p:spPr>
      </p:pic>
      <p:pic>
        <p:nvPicPr>
          <p:cNvPr id="7" name="Slika 6" descr="Slika na kojoj se prikazuje okruženo&#10;&#10;Opis je automatski generiran">
            <a:extLst>
              <a:ext uri="{FF2B5EF4-FFF2-40B4-BE49-F238E27FC236}">
                <a16:creationId xmlns:a16="http://schemas.microsoft.com/office/drawing/2014/main" id="{575A6B4A-31B4-4825-9A49-A54E41F21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63" r="22917" b="-1"/>
          <a:stretch/>
        </p:blipFill>
        <p:spPr>
          <a:xfrm>
            <a:off x="4972050" y="334791"/>
            <a:ext cx="2543175" cy="4024647"/>
          </a:xfrm>
          <a:prstGeom prst="rect">
            <a:avLst/>
          </a:prstGeom>
        </p:spPr>
      </p:pic>
      <p:pic>
        <p:nvPicPr>
          <p:cNvPr id="5" name="Slika 4" descr="Slika na kojoj se prikazuje stablo, na otvorenom, cesta, nebo&#10;&#10;Opis je automatski generiran">
            <a:extLst>
              <a:ext uri="{FF2B5EF4-FFF2-40B4-BE49-F238E27FC236}">
                <a16:creationId xmlns:a16="http://schemas.microsoft.com/office/drawing/2014/main" id="{C43DBBE0-A9E7-4EB6-A79D-291B11FB06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656" r="1889" b="3"/>
          <a:stretch/>
        </p:blipFill>
        <p:spPr>
          <a:xfrm>
            <a:off x="7620000" y="334791"/>
            <a:ext cx="4248149" cy="4024647"/>
          </a:xfrm>
          <a:prstGeom prst="rect">
            <a:avLst/>
          </a:prstGeom>
        </p:spPr>
      </p:pic>
      <p:pic>
        <p:nvPicPr>
          <p:cNvPr id="6" name="Slika 5" descr="Slika na kojoj se prikazuje tekst, zgrada, nebo, na otvorenom&#10;&#10;Opis je automatski generiran">
            <a:extLst>
              <a:ext uri="{FF2B5EF4-FFF2-40B4-BE49-F238E27FC236}">
                <a16:creationId xmlns:a16="http://schemas.microsoft.com/office/drawing/2014/main" id="{33B648BB-24D0-41C2-AB3C-4E26C27BB3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171" b="10907"/>
          <a:stretch/>
        </p:blipFill>
        <p:spPr>
          <a:xfrm>
            <a:off x="306314" y="4472610"/>
            <a:ext cx="4541990" cy="199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F1E48FB0-B079-4D5F-805F-339E39A925B0}"/>
              </a:ext>
            </a:extLst>
          </p:cNvPr>
          <p:cNvSpPr txBox="1"/>
          <p:nvPr/>
        </p:nvSpPr>
        <p:spPr>
          <a:xfrm>
            <a:off x="7865806" y="484632"/>
            <a:ext cx="3677264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cap="all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NAMJENA POVRŠINA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AE171FD-9FD3-41FB-AB4A-BA50BBFB0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4" y="162380"/>
            <a:ext cx="7259343" cy="6406371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6371A54-E484-44FA-B19B-EF7470790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9177" y="1763486"/>
            <a:ext cx="4143892" cy="44505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sz="1600" dirty="0"/>
          </a:p>
          <a:p>
            <a:r>
              <a:rPr lang="hr-HR" sz="1600" dirty="0"/>
              <a:t>Pridruži Gradske kotare grada Dubrovnika s obzirom na namjenu površina.</a:t>
            </a:r>
          </a:p>
          <a:p>
            <a:r>
              <a:rPr lang="hr-HR" sz="1600" dirty="0"/>
              <a:t>Gradski kotari:</a:t>
            </a:r>
          </a:p>
          <a:p>
            <a:pPr marL="0" indent="0">
              <a:buNone/>
            </a:pPr>
            <a:r>
              <a:rPr lang="hr-HR" sz="1600" dirty="0"/>
              <a:t>	Lapad</a:t>
            </a:r>
          </a:p>
          <a:p>
            <a:pPr marL="0" indent="0">
              <a:buNone/>
            </a:pPr>
            <a:r>
              <a:rPr lang="hr-HR" sz="1600" dirty="0"/>
              <a:t>	</a:t>
            </a:r>
            <a:r>
              <a:rPr lang="hr-HR" sz="1600" dirty="0" err="1"/>
              <a:t>Montovjerna</a:t>
            </a:r>
            <a:endParaRPr lang="hr-HR" sz="1600" dirty="0"/>
          </a:p>
          <a:p>
            <a:pPr marL="0" indent="0">
              <a:buNone/>
            </a:pPr>
            <a:r>
              <a:rPr lang="hr-HR" sz="1600" dirty="0"/>
              <a:t>	Gruž</a:t>
            </a:r>
          </a:p>
          <a:p>
            <a:pPr marL="0" indent="0">
              <a:buNone/>
            </a:pPr>
            <a:r>
              <a:rPr lang="hr-HR" sz="1600" dirty="0"/>
              <a:t>	Pile – </a:t>
            </a:r>
            <a:r>
              <a:rPr lang="hr-HR" sz="1600" dirty="0" err="1"/>
              <a:t>Kono</a:t>
            </a:r>
            <a:endParaRPr lang="hr-HR" sz="1600" dirty="0"/>
          </a:p>
          <a:p>
            <a:pPr marL="0" indent="0">
              <a:buNone/>
            </a:pPr>
            <a:r>
              <a:rPr lang="hr-HR" sz="1600" dirty="0"/>
              <a:t>	Povijesna jezgra grada</a:t>
            </a:r>
          </a:p>
          <a:p>
            <a:pPr marL="0" indent="0">
              <a:buNone/>
            </a:pPr>
            <a:r>
              <a:rPr lang="hr-HR" sz="1600" dirty="0"/>
              <a:t>	Ploče iza grada</a:t>
            </a:r>
          </a:p>
          <a:p>
            <a:pPr marL="0" indent="0">
              <a:buNone/>
            </a:pPr>
            <a:r>
              <a:rPr lang="hr-HR" sz="1600" dirty="0"/>
              <a:t>	Mokošica</a:t>
            </a:r>
            <a:r>
              <a:rPr lang="en-US" sz="1600" dirty="0"/>
              <a:t> 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A5F0CFE5-16F6-464F-8385-6DF63F6DCA00}"/>
              </a:ext>
            </a:extLst>
          </p:cNvPr>
          <p:cNvSpPr txBox="1"/>
          <p:nvPr/>
        </p:nvSpPr>
        <p:spPr>
          <a:xfrm>
            <a:off x="7100596" y="3209304"/>
            <a:ext cx="4553339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 Nova Light" panose="020B0304020202020204" pitchFamily="34" charset="0"/>
              <a:buChar char="-"/>
            </a:pP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027FD8-4979-4D77-B9F8-45C822C0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Generalni urbanistički plan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342F76-F184-4FA7-9348-827C2F956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Jeste li čuli za kraticu GUP? Što ona znači? (prikaz korištenja i namjene zemljišta što je temelj za svako buduće planiranje razvoja naselja).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U izradi GUP-ova sudjeluju razni stručnjaci – arhitekti, građevinari, urbanisti, biolozi), ali bi najvažniju ulogu u timu trebao imati geograf koji može cjelovito sagledati prirodnu osnovu prostora i društvene čimbenike koji je mijenjaju te tako utjecati da se grad razvija planski, u skladu s načelima održivog razvoja.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776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D5BBC2-95B0-4A8F-96CE-F0FEFDAED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34"/>
            <a:ext cx="10515600" cy="962231"/>
          </a:xfrm>
        </p:spPr>
        <p:txBody>
          <a:bodyPr/>
          <a:lstStyle/>
          <a:p>
            <a:r>
              <a:rPr lang="hr-HR" dirty="0"/>
              <a:t>GUP grada Dubrovnika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5208E5B3-731D-4A5B-9BF0-5ABF5915B7C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1167101"/>
              </p:ext>
            </p:extLst>
          </p:nvPr>
        </p:nvGraphicFramePr>
        <p:xfrm>
          <a:off x="3335338" y="1376363"/>
          <a:ext cx="5500687" cy="520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40172356" imgH="38016086" progId="AcroExch.Document.DC">
                  <p:embed/>
                </p:oleObj>
              </mc:Choice>
              <mc:Fallback>
                <p:oleObj name="Acrobat Document" r:id="rId3" imgW="40172356" imgH="38016086" progId="AcroExch.Document.DC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35338" y="1376363"/>
                        <a:ext cx="5500687" cy="5205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64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BCF0C49-A60C-4016-A1FE-E66852DA5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45" y="926549"/>
            <a:ext cx="9296035" cy="5004901"/>
          </a:xfrm>
        </p:spPr>
      </p:pic>
    </p:spTree>
    <p:extLst>
      <p:ext uri="{BB962C8B-B14F-4D97-AF65-F5344CB8AC3E}">
        <p14:creationId xmlns:p14="http://schemas.microsoft.com/office/powerpoint/2010/main" val="1975111997"/>
      </p:ext>
    </p:extLst>
  </p:cSld>
  <p:clrMapOvr>
    <a:masterClrMapping/>
  </p:clrMapOvr>
</p:sld>
</file>

<file path=ppt/theme/theme1.xml><?xml version="1.0" encoding="utf-8"?>
<a:theme xmlns:a="http://schemas.openxmlformats.org/drawingml/2006/main" name="Paket">
  <a:themeElements>
    <a:clrScheme name="Pa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e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Paket</Template>
  <TotalTime>60</TotalTime>
  <Words>514</Words>
  <Application>Microsoft Office PowerPoint</Application>
  <PresentationFormat>Široki zaslon</PresentationFormat>
  <Paragraphs>95</Paragraphs>
  <Slides>13</Slides>
  <Notes>3</Notes>
  <HiddenSlides>0</HiddenSlides>
  <MMClips>0</MMClips>
  <ScaleCrop>false</ScaleCrop>
  <HeadingPairs>
    <vt:vector size="8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3" baseType="lpstr">
      <vt:lpstr>Arial</vt:lpstr>
      <vt:lpstr>Arial Nova Light</vt:lpstr>
      <vt:lpstr>Calibri</vt:lpstr>
      <vt:lpstr>Gill Sans MT</vt:lpstr>
      <vt:lpstr>Segoe UI Light</vt:lpstr>
      <vt:lpstr>Segoe UI Semibold</vt:lpstr>
      <vt:lpstr>Segoe UI Semilight</vt:lpstr>
      <vt:lpstr>Wingdings</vt:lpstr>
      <vt:lpstr>Paket</vt:lpstr>
      <vt:lpstr>Acrobat Document</vt:lpstr>
      <vt:lpstr>Gradski sustavi</vt:lpstr>
      <vt:lpstr>Zone u gradovima razlikuju se oblikom, izgledom i namjenom. </vt:lpstr>
      <vt:lpstr>PowerPoint prezentacija</vt:lpstr>
      <vt:lpstr>PowerPoint prezentacija</vt:lpstr>
      <vt:lpstr>Namjena površina</vt:lpstr>
      <vt:lpstr>PowerPoint prezentacija</vt:lpstr>
      <vt:lpstr>Generalni urbanistički plan</vt:lpstr>
      <vt:lpstr>GUP grada Dubrovnika</vt:lpstr>
      <vt:lpstr>PowerPoint prezentacija</vt:lpstr>
      <vt:lpstr>PowerPoint prezentacija</vt:lpstr>
      <vt:lpstr>Kako utjecati na GUP?</vt:lpstr>
      <vt:lpstr>PowerPoint prezentacija</vt:lpstr>
      <vt:lpstr>Ponovimo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Ivila Dender</dc:creator>
  <cp:lastModifiedBy>Renata Lujak Grdović</cp:lastModifiedBy>
  <cp:revision>50</cp:revision>
  <dcterms:created xsi:type="dcterms:W3CDTF">2021-05-30T09:27:21Z</dcterms:created>
  <dcterms:modified xsi:type="dcterms:W3CDTF">2026-01-27T09:37:05Z</dcterms:modified>
</cp:coreProperties>
</file>